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10" r:id="rId1"/>
  </p:sldMasterIdLst>
  <p:notesMasterIdLst>
    <p:notesMasterId r:id="rId39"/>
  </p:notesMasterIdLst>
  <p:handoutMasterIdLst>
    <p:handoutMasterId r:id="rId40"/>
  </p:handoutMasterIdLst>
  <p:sldIdLst>
    <p:sldId id="256" r:id="rId2"/>
    <p:sldId id="329" r:id="rId3"/>
    <p:sldId id="349" r:id="rId4"/>
    <p:sldId id="322" r:id="rId5"/>
    <p:sldId id="371" r:id="rId6"/>
    <p:sldId id="372" r:id="rId7"/>
    <p:sldId id="373" r:id="rId8"/>
    <p:sldId id="374" r:id="rId9"/>
    <p:sldId id="375" r:id="rId10"/>
    <p:sldId id="376" r:id="rId11"/>
    <p:sldId id="350" r:id="rId12"/>
    <p:sldId id="351" r:id="rId13"/>
    <p:sldId id="358" r:id="rId14"/>
    <p:sldId id="359" r:id="rId15"/>
    <p:sldId id="406" r:id="rId16"/>
    <p:sldId id="407" r:id="rId17"/>
    <p:sldId id="381" r:id="rId18"/>
    <p:sldId id="382" r:id="rId19"/>
    <p:sldId id="392" r:id="rId20"/>
    <p:sldId id="393" r:id="rId21"/>
    <p:sldId id="404" r:id="rId22"/>
    <p:sldId id="405" r:id="rId23"/>
    <p:sldId id="408" r:id="rId24"/>
    <p:sldId id="403" r:id="rId25"/>
    <p:sldId id="400" r:id="rId26"/>
    <p:sldId id="401" r:id="rId27"/>
    <p:sldId id="362" r:id="rId28"/>
    <p:sldId id="363" r:id="rId29"/>
    <p:sldId id="396" r:id="rId30"/>
    <p:sldId id="397" r:id="rId31"/>
    <p:sldId id="384" r:id="rId32"/>
    <p:sldId id="385" r:id="rId33"/>
    <p:sldId id="394" r:id="rId34"/>
    <p:sldId id="395" r:id="rId35"/>
    <p:sldId id="386" r:id="rId36"/>
    <p:sldId id="387" r:id="rId37"/>
    <p:sldId id="295" r:id="rId38"/>
  </p:sldIdLst>
  <p:sldSz cx="9144000" cy="6858000" type="screen4x3"/>
  <p:notesSz cx="6797675" cy="9926638"/>
  <p:defaultTextStyle>
    <a:defPPr>
      <a:defRPr lang="nl-N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81" autoAdjust="0"/>
    <p:restoredTop sz="94660"/>
  </p:normalViewPr>
  <p:slideViewPr>
    <p:cSldViewPr>
      <p:cViewPr>
        <p:scale>
          <a:sx n="94" d="100"/>
          <a:sy n="94" d="100"/>
        </p:scale>
        <p:origin x="-88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9CAF7660-1A45-4E17-B5D4-4EFB05F56A3F}" type="slidenum">
              <a:rPr lang="nl-NL" altLang="en-US"/>
              <a:pPr>
                <a:defRPr/>
              </a:pPr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40795700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fld id="{A8F56DCE-9D3F-4B6D-8DE9-5357471868E0}" type="datetimeFigureOut">
              <a:rPr lang="nl-NL" altLang="en-US"/>
              <a:pPr>
                <a:defRPr/>
              </a:pPr>
              <a:t>5-10-2016</a:t>
            </a:fld>
            <a:endParaRPr lang="nl-NL" altLang="en-US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 smtClean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noProof="0" smtClean="0"/>
              <a:t>Klik om de modelstijlen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2A76C3C-E9EB-473D-8060-C10FA5A74639}" type="slidenum">
              <a:rPr lang="nl-NL" altLang="en-US"/>
              <a:pPr>
                <a:defRPr/>
              </a:pPr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35474463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CBABAF5F-5F0D-4B99-9B30-E528D1E88241}" type="slidenum">
              <a:rPr lang="nl-NL" altLang="en-US" smtClean="0">
                <a:latin typeface="Tahoma" pitchFamily="34" charset="0"/>
              </a:rPr>
              <a:pPr>
                <a:spcBef>
                  <a:spcPct val="0"/>
                </a:spcBef>
              </a:pPr>
              <a:t>1</a:t>
            </a:fld>
            <a:endParaRPr lang="nl-NL" altLang="en-US" smtClean="0">
              <a:latin typeface="Tahoma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en-US" smtClean="0"/>
          </a:p>
        </p:txBody>
      </p:sp>
      <p:sp>
        <p:nvSpPr>
          <p:cNvPr id="46084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C151E4E4-2FA9-43CD-BA29-1933D806A8C7}" type="slidenum">
              <a:rPr lang="nl-NL" altLang="en-US" smtClean="0">
                <a:latin typeface="Tahoma" pitchFamily="34" charset="0"/>
              </a:rPr>
              <a:pPr>
                <a:spcBef>
                  <a:spcPct val="0"/>
                </a:spcBef>
              </a:pPr>
              <a:t>4</a:t>
            </a:fld>
            <a:endParaRPr lang="nl-NL" altLang="en-US" smtClean="0">
              <a:latin typeface="Tahoma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85800" y="339883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B7EF56-ED2C-451F-A750-38538E9C5CB7}" type="slidenum">
              <a:rPr lang="nl-NL" altLang="en-US"/>
              <a:pPr>
                <a:defRPr/>
              </a:pPr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1352532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45C87E-A0D1-47C0-BC7E-8BBF40BEB377}" type="slidenum">
              <a:rPr lang="nl-NL" altLang="en-US"/>
              <a:pPr>
                <a:defRPr/>
              </a:pPr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1042439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E32842-4D83-43F5-A796-8E1A45E40D92}" type="slidenum">
              <a:rPr lang="nl-NL" altLang="en-US"/>
              <a:pPr>
                <a:defRPr/>
              </a:pPr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1359825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0C255F-D9DB-4C65-BA0C-695EB3471BAC}" type="slidenum">
              <a:rPr lang="nl-NL" altLang="en-US"/>
              <a:pPr>
                <a:defRPr/>
              </a:pPr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3571219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31838" y="459898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/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0CFD89-6311-44B1-B7DE-58BCB85D1B5A}" type="slidenum">
              <a:rPr lang="nl-NL" altLang="en-US"/>
              <a:pPr>
                <a:defRPr/>
              </a:pPr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18509677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9FCD59-5582-4590-B01F-05975C76DD9B}" type="slidenum">
              <a:rPr lang="nl-NL" altLang="en-US"/>
              <a:pPr>
                <a:defRPr/>
              </a:pPr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399108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rot="5400000">
            <a:off x="2218531" y="4045744"/>
            <a:ext cx="470852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11DA6D-FFA5-4020-BF9D-50EAA2EA143C}" type="slidenum">
              <a:rPr lang="nl-NL" altLang="en-US"/>
              <a:pPr>
                <a:defRPr/>
              </a:pPr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398524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EB7C45-6DDE-47C9-B692-382552224AFD}" type="slidenum">
              <a:rPr lang="nl-NL" altLang="en-US"/>
              <a:pPr>
                <a:defRPr/>
              </a:pPr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2852205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3E5841-9035-4662-A186-97116F641678}" type="slidenum">
              <a:rPr lang="nl-NL" altLang="en-US"/>
              <a:pPr>
                <a:defRPr/>
              </a:pPr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1780884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5400000">
            <a:off x="-13494" y="3580607"/>
            <a:ext cx="557847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1F7012-C96F-4829-AC92-AFC962ABC09C}" type="slidenum">
              <a:rPr lang="nl-NL" altLang="en-US"/>
              <a:pPr>
                <a:defRPr/>
              </a:pPr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1694139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5BE5F6-1336-4B31-AFCB-C0D76DA6C7BB}" type="slidenum">
              <a:rPr lang="nl-NL" altLang="en-US"/>
              <a:pPr>
                <a:defRPr/>
              </a:pPr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3229757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663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9050"/>
            <a:ext cx="2895600" cy="3286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FFFFFF"/>
                </a:solidFill>
                <a:cs typeface="Arial" charset="0"/>
              </a:defRPr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9050"/>
            <a:ext cx="4114800" cy="3286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FFFFFF"/>
                </a:solidFill>
                <a:cs typeface="Arial" charset="0"/>
              </a:defRPr>
            </a:lvl1pPr>
          </a:lstStyle>
          <a:p>
            <a:pPr>
              <a:defRPr/>
            </a:pPr>
            <a:endParaRPr lang="de-DE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9050"/>
            <a:ext cx="1066800" cy="3286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05C0AAD-CEE4-4398-85CE-4D1F8E0004B2}" type="slidenum">
              <a:rPr lang="nl-NL" altLang="en-US"/>
              <a:pPr>
                <a:defRPr/>
              </a:pPr>
              <a:t>‹#›</a:t>
            </a:fld>
            <a:endParaRPr lang="nl-NL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58" r:id="rId1"/>
    <p:sldLayoutId id="2147484551" r:id="rId2"/>
    <p:sldLayoutId id="2147484559" r:id="rId3"/>
    <p:sldLayoutId id="2147484552" r:id="rId4"/>
    <p:sldLayoutId id="2147484560" r:id="rId5"/>
    <p:sldLayoutId id="2147484553" r:id="rId6"/>
    <p:sldLayoutId id="2147484554" r:id="rId7"/>
    <p:sldLayoutId id="2147484561" r:id="rId8"/>
    <p:sldLayoutId id="2147484555" r:id="rId9"/>
    <p:sldLayoutId id="2147484556" r:id="rId10"/>
    <p:sldLayoutId id="214748455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182563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025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365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youtube.com/watch?v=gMqIuAJ92t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youtube.com/watch?v=1lGNORtWGow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youtube.com/watch?v=WX-evRgwtvU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youtube.com/watch?v=4Kj-mdec9p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youtube.com/watch?v=pTe3Jz4r3KY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youtube.com/watch?v=YMNzUiX3EhQ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youtube.com/watch?v=VSdxqIBfEAw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1052513"/>
            <a:ext cx="7486650" cy="230505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20000"/>
              </a:spcBef>
              <a:defRPr/>
            </a:pPr>
            <a:r>
              <a:rPr lang="nl-NL" altLang="en-US" sz="4400" b="1" cap="none" dirty="0" smtClean="0">
                <a:solidFill>
                  <a:schemeClr val="accent1"/>
                </a:solidFill>
              </a:rPr>
              <a:t>Quiz</a:t>
            </a:r>
            <a:br>
              <a:rPr lang="nl-NL" altLang="en-US" sz="4400" b="1" cap="none" dirty="0" smtClean="0">
                <a:solidFill>
                  <a:schemeClr val="accent1"/>
                </a:solidFill>
              </a:rPr>
            </a:br>
            <a:r>
              <a:rPr lang="nl-NL" altLang="en-US" sz="2400" b="1" cap="none" dirty="0" smtClean="0">
                <a:solidFill>
                  <a:schemeClr val="accent1"/>
                </a:solidFill>
              </a:rPr>
              <a:t>ter gelegenheid van de Dag van de Duitse </a:t>
            </a:r>
            <a:r>
              <a:rPr lang="nl-NL" altLang="en-US" sz="2400" b="1" cap="none" dirty="0" smtClean="0">
                <a:solidFill>
                  <a:schemeClr val="accent1"/>
                </a:solidFill>
              </a:rPr>
              <a:t>taal</a:t>
            </a:r>
            <a:endParaRPr lang="nl-NL" altLang="en-US" sz="2000" cap="none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429000"/>
            <a:ext cx="6400800" cy="1778000"/>
          </a:xfrm>
        </p:spPr>
        <p:txBody>
          <a:bodyPr/>
          <a:lstStyle/>
          <a:p>
            <a:pPr eaLnBrk="1" hangingPunct="1"/>
            <a:endParaRPr lang="nl-NL" altLang="en-US" dirty="0" smtClean="0">
              <a:solidFill>
                <a:srgbClr val="404040"/>
              </a:solidFill>
            </a:endParaRPr>
          </a:p>
          <a:p>
            <a:pPr eaLnBrk="1" hangingPunct="1"/>
            <a:r>
              <a:rPr lang="nl-NL" altLang="en-US" dirty="0" smtClean="0">
                <a:solidFill>
                  <a:srgbClr val="404040"/>
                </a:solidFill>
              </a:rPr>
              <a:t>Aangeboden door de Actiegroep Duits en de werkgroep ‘</a:t>
            </a:r>
            <a:r>
              <a:rPr lang="nl-NL" altLang="en-US" dirty="0" err="1" smtClean="0">
                <a:solidFill>
                  <a:srgbClr val="404040"/>
                </a:solidFill>
              </a:rPr>
              <a:t>Deutsch</a:t>
            </a:r>
            <a:r>
              <a:rPr lang="nl-NL" altLang="en-US" dirty="0" smtClean="0">
                <a:solidFill>
                  <a:srgbClr val="404040"/>
                </a:solidFill>
              </a:rPr>
              <a:t> macht </a:t>
            </a:r>
            <a:r>
              <a:rPr lang="nl-NL" altLang="en-US" dirty="0" err="1" smtClean="0">
                <a:solidFill>
                  <a:srgbClr val="404040"/>
                </a:solidFill>
              </a:rPr>
              <a:t>Spaß</a:t>
            </a:r>
            <a:r>
              <a:rPr lang="nl-NL" altLang="en-US" dirty="0" smtClean="0">
                <a:solidFill>
                  <a:srgbClr val="404040"/>
                </a:solidFill>
              </a:rPr>
              <a:t>’</a:t>
            </a:r>
          </a:p>
        </p:txBody>
      </p:sp>
      <p:pic>
        <p:nvPicPr>
          <p:cNvPr id="6148" name="Picture 4" descr="P:\Algemeen\Activiteiten 2012\Actiegroep Duits\mach mit logo_ RGB_DI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549275"/>
            <a:ext cx="19685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4754563"/>
            <a:ext cx="1646238" cy="163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5187950"/>
            <a:ext cx="2597150" cy="123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nl-NL" sz="3600" b="1" dirty="0">
                <a:solidFill>
                  <a:schemeClr val="accent1"/>
                </a:solidFill>
              </a:rPr>
              <a:t>A</a:t>
            </a:r>
            <a:r>
              <a:rPr lang="nl-NL" sz="3600" b="1" dirty="0" smtClean="0">
                <a:solidFill>
                  <a:schemeClr val="accent1"/>
                </a:solidFill>
              </a:rPr>
              <a:t>ntwoord</a:t>
            </a:r>
            <a:endParaRPr lang="en-US" sz="3600" b="1" dirty="0">
              <a:solidFill>
                <a:schemeClr val="accent1"/>
              </a:solidFill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8888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nl-NL" altLang="en-US" sz="2500" smtClean="0">
                <a:solidFill>
                  <a:srgbClr val="404040"/>
                </a:solidFill>
              </a:rPr>
              <a:t>Rechterhand omhoog: ‘Die Eiskönigin – Völlig unverfroren’</a:t>
            </a:r>
            <a:endParaRPr lang="nl-NL" altLang="en-US" smtClean="0"/>
          </a:p>
          <a:p>
            <a:pPr marL="0" indent="0" algn="ctr">
              <a:buFont typeface="Arial" charset="0"/>
              <a:buNone/>
            </a:pPr>
            <a:endParaRPr lang="nl-NL" altLang="en-US" smtClean="0"/>
          </a:p>
          <a:p>
            <a:pPr marL="0" indent="0" algn="ctr">
              <a:buFont typeface="Arial" charset="0"/>
              <a:buNone/>
            </a:pPr>
            <a:endParaRPr lang="nl-NL" altLang="en-US" smtClean="0"/>
          </a:p>
          <a:p>
            <a:pPr marL="0" indent="0" algn="ctr">
              <a:buFont typeface="Arial" charset="0"/>
              <a:buNone/>
            </a:pPr>
            <a:endParaRPr lang="nl-NL" altLang="en-US" smtClean="0"/>
          </a:p>
          <a:p>
            <a:pPr marL="0" indent="0" algn="ctr">
              <a:buFont typeface="Arial" charset="0"/>
              <a:buNone/>
            </a:pPr>
            <a:endParaRPr lang="nl-NL" altLang="en-US" smtClean="0"/>
          </a:p>
          <a:p>
            <a:pPr marL="0" indent="0">
              <a:buFont typeface="Arial" charset="0"/>
              <a:buNone/>
            </a:pPr>
            <a:endParaRPr lang="nl-NL" altLang="en-US" sz="1000" smtClean="0"/>
          </a:p>
          <a:p>
            <a:pPr marL="0" indent="0">
              <a:buFont typeface="Arial" charset="0"/>
              <a:buNone/>
            </a:pPr>
            <a:endParaRPr lang="nl-NL" altLang="en-US" sz="1000" smtClean="0"/>
          </a:p>
          <a:p>
            <a:pPr marL="0" indent="0" algn="ctr">
              <a:buFont typeface="Arial" charset="0"/>
              <a:buNone/>
            </a:pPr>
            <a:endParaRPr lang="nl-NL" altLang="en-US" sz="2800" smtClean="0"/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404813"/>
            <a:ext cx="1158875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043238"/>
            <a:ext cx="8169275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nl-NL" sz="3600" b="1" dirty="0" smtClean="0">
                <a:solidFill>
                  <a:schemeClr val="accent1"/>
                </a:solidFill>
              </a:rPr>
              <a:t>Vraag 4: MUSIK</a:t>
            </a:r>
            <a:endParaRPr lang="en-US" sz="3600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5256212"/>
          </a:xfrm>
        </p:spPr>
        <p:txBody>
          <a:bodyPr>
            <a:normAutofit fontScale="70000" lnSpcReduction="20000"/>
          </a:bodyPr>
          <a:lstStyle/>
          <a:p>
            <a:pPr marL="0" indent="0">
              <a:buFont typeface="Arial" charset="0"/>
              <a:buNone/>
              <a:defRPr/>
            </a:pPr>
            <a:endParaRPr lang="nl-NL" sz="3400" dirty="0" smtClean="0">
              <a:solidFill>
                <a:srgbClr val="404040"/>
              </a:solidFill>
              <a:sym typeface="Wingdings" pitchFamily="2" charset="2"/>
            </a:endParaRPr>
          </a:p>
          <a:p>
            <a:pPr marL="0" indent="0">
              <a:buFont typeface="Arial" charset="0"/>
              <a:buNone/>
              <a:defRPr/>
            </a:pPr>
            <a:r>
              <a:rPr lang="nl-NL" sz="3400" dirty="0" err="1" smtClean="0">
                <a:solidFill>
                  <a:srgbClr val="404040"/>
                </a:solidFill>
                <a:sym typeface="Wingdings" pitchFamily="2" charset="2"/>
              </a:rPr>
              <a:t>Wer</a:t>
            </a:r>
            <a:r>
              <a:rPr lang="nl-NL" sz="3400" dirty="0" smtClean="0">
                <a:solidFill>
                  <a:srgbClr val="404040"/>
                </a:solidFill>
                <a:sym typeface="Wingdings" pitchFamily="2" charset="2"/>
              </a:rPr>
              <a:t> </a:t>
            </a:r>
            <a:r>
              <a:rPr lang="nl-NL" sz="3400" dirty="0" err="1" smtClean="0">
                <a:solidFill>
                  <a:srgbClr val="404040"/>
                </a:solidFill>
                <a:sym typeface="Wingdings" pitchFamily="2" charset="2"/>
              </a:rPr>
              <a:t>singt</a:t>
            </a:r>
            <a:r>
              <a:rPr lang="nl-NL" sz="3400" dirty="0" smtClean="0">
                <a:solidFill>
                  <a:srgbClr val="404040"/>
                </a:solidFill>
                <a:sym typeface="Wingdings" pitchFamily="2" charset="2"/>
              </a:rPr>
              <a:t> </a:t>
            </a:r>
            <a:r>
              <a:rPr lang="nl-NL" sz="3400" dirty="0" err="1" smtClean="0">
                <a:solidFill>
                  <a:srgbClr val="404040"/>
                </a:solidFill>
                <a:latin typeface="Franklin Gothic Medium" panose="020B0603020102020204" pitchFamily="34" charset="0"/>
                <a:sym typeface="Wingdings" pitchFamily="2" charset="2"/>
              </a:rPr>
              <a:t>ü</a:t>
            </a:r>
            <a:r>
              <a:rPr lang="nl-NL" sz="3400" dirty="0" err="1" smtClean="0">
                <a:solidFill>
                  <a:srgbClr val="404040"/>
                </a:solidFill>
                <a:sym typeface="Wingdings" pitchFamily="2" charset="2"/>
              </a:rPr>
              <a:t>ber</a:t>
            </a:r>
            <a:r>
              <a:rPr lang="nl-NL" sz="3400" dirty="0" smtClean="0">
                <a:solidFill>
                  <a:srgbClr val="404040"/>
                </a:solidFill>
                <a:sym typeface="Wingdings" pitchFamily="2" charset="2"/>
              </a:rPr>
              <a:t> </a:t>
            </a:r>
            <a:r>
              <a:rPr lang="nl-NL" sz="3400" dirty="0" err="1" smtClean="0">
                <a:solidFill>
                  <a:srgbClr val="404040"/>
                </a:solidFill>
                <a:sym typeface="Wingdings" pitchFamily="2" charset="2"/>
              </a:rPr>
              <a:t>ein</a:t>
            </a:r>
            <a:r>
              <a:rPr lang="nl-NL" sz="3400" dirty="0" smtClean="0">
                <a:solidFill>
                  <a:srgbClr val="404040"/>
                </a:solidFill>
                <a:sym typeface="Wingdings" pitchFamily="2" charset="2"/>
              </a:rPr>
              <a:t> </a:t>
            </a:r>
            <a:r>
              <a:rPr lang="nl-NL" sz="3400" dirty="0" err="1" smtClean="0">
                <a:solidFill>
                  <a:srgbClr val="404040"/>
                </a:solidFill>
                <a:sym typeface="Wingdings" pitchFamily="2" charset="2"/>
              </a:rPr>
              <a:t>Haus</a:t>
            </a:r>
            <a:r>
              <a:rPr lang="nl-NL" sz="3400" dirty="0" smtClean="0">
                <a:solidFill>
                  <a:srgbClr val="404040"/>
                </a:solidFill>
                <a:sym typeface="Wingdings" pitchFamily="2" charset="2"/>
              </a:rPr>
              <a:t> </a:t>
            </a:r>
            <a:r>
              <a:rPr lang="nl-NL" sz="3400" dirty="0" err="1" smtClean="0">
                <a:solidFill>
                  <a:srgbClr val="404040"/>
                </a:solidFill>
                <a:sym typeface="Wingdings" pitchFamily="2" charset="2"/>
              </a:rPr>
              <a:t>am</a:t>
            </a:r>
            <a:r>
              <a:rPr lang="nl-NL" sz="3400" dirty="0" smtClean="0">
                <a:solidFill>
                  <a:srgbClr val="404040"/>
                </a:solidFill>
                <a:sym typeface="Wingdings" pitchFamily="2" charset="2"/>
              </a:rPr>
              <a:t> See? </a:t>
            </a:r>
            <a:endParaRPr lang="nl-NL" sz="3400" dirty="0">
              <a:solidFill>
                <a:srgbClr val="404040"/>
              </a:solidFill>
              <a:sym typeface="Wingdings" pitchFamily="2" charset="2"/>
            </a:endParaRPr>
          </a:p>
          <a:p>
            <a:pPr marL="0" indent="0">
              <a:buFont typeface="Arial" charset="0"/>
              <a:buNone/>
              <a:defRPr/>
            </a:pPr>
            <a:endParaRPr lang="nl-NL" sz="3400" dirty="0">
              <a:solidFill>
                <a:srgbClr val="404040"/>
              </a:solidFill>
              <a:sym typeface="Wingdings" pitchFamily="2" charset="2"/>
            </a:endParaRPr>
          </a:p>
          <a:p>
            <a:pPr marL="0" indent="0">
              <a:buFont typeface="Arial" charset="0"/>
              <a:buNone/>
              <a:defRPr/>
            </a:pPr>
            <a:endParaRPr lang="nl-NL" sz="3400" dirty="0">
              <a:solidFill>
                <a:srgbClr val="404040"/>
              </a:solidFill>
              <a:sym typeface="Wingdings" pitchFamily="2" charset="2"/>
            </a:endParaRPr>
          </a:p>
          <a:p>
            <a:pPr marL="0" indent="0">
              <a:buFont typeface="Arial" charset="0"/>
              <a:buNone/>
              <a:defRPr/>
            </a:pPr>
            <a:endParaRPr lang="nl-NL" sz="3400" dirty="0">
              <a:solidFill>
                <a:srgbClr val="404040"/>
              </a:solidFill>
              <a:sym typeface="Wingdings" pitchFamily="2" charset="2"/>
            </a:endParaRPr>
          </a:p>
          <a:p>
            <a:pPr marL="0" indent="0">
              <a:buFont typeface="Arial" charset="0"/>
              <a:buNone/>
              <a:defRPr/>
            </a:pPr>
            <a:endParaRPr lang="nl-NL" sz="3400" dirty="0">
              <a:solidFill>
                <a:srgbClr val="404040"/>
              </a:solidFill>
              <a:sym typeface="Wingdings" pitchFamily="2" charset="2"/>
            </a:endParaRPr>
          </a:p>
          <a:p>
            <a:pPr marL="0" indent="0">
              <a:buFont typeface="Arial" charset="0"/>
              <a:buNone/>
              <a:defRPr/>
            </a:pPr>
            <a:endParaRPr lang="nl-NL" sz="3400" dirty="0">
              <a:solidFill>
                <a:srgbClr val="404040"/>
              </a:solidFill>
              <a:sym typeface="Wingdings" pitchFamily="2" charset="2"/>
            </a:endParaRPr>
          </a:p>
          <a:p>
            <a:pPr marL="0" indent="0">
              <a:buFont typeface="Arial" charset="0"/>
              <a:buNone/>
              <a:defRPr/>
            </a:pPr>
            <a:endParaRPr lang="nl-NL" sz="3400" dirty="0">
              <a:solidFill>
                <a:srgbClr val="404040"/>
              </a:solidFill>
              <a:sym typeface="Wingdings" pitchFamily="2" charset="2"/>
            </a:endParaRPr>
          </a:p>
          <a:p>
            <a:pPr marL="0" indent="0">
              <a:buFont typeface="Arial" charset="0"/>
              <a:buNone/>
              <a:defRPr/>
            </a:pPr>
            <a:endParaRPr lang="nl-NL" sz="3400" dirty="0">
              <a:solidFill>
                <a:srgbClr val="404040"/>
              </a:solidFill>
              <a:sym typeface="Wingdings" pitchFamily="2" charset="2"/>
            </a:endParaRPr>
          </a:p>
          <a:p>
            <a:pPr marL="0" indent="0">
              <a:buFont typeface="Arial" charset="0"/>
              <a:buNone/>
              <a:defRPr/>
            </a:pPr>
            <a:endParaRPr lang="nl-NL" sz="3400" dirty="0">
              <a:solidFill>
                <a:srgbClr val="404040"/>
              </a:solidFill>
              <a:sym typeface="Wingdings" pitchFamily="2" charset="2"/>
            </a:endParaRPr>
          </a:p>
          <a:p>
            <a:pPr marL="0" indent="0">
              <a:buFont typeface="Arial" charset="0"/>
              <a:buNone/>
              <a:defRPr/>
            </a:pPr>
            <a:endParaRPr lang="nl-NL" sz="3400" dirty="0">
              <a:solidFill>
                <a:srgbClr val="404040"/>
              </a:solidFill>
              <a:sym typeface="Wingdings" pitchFamily="2" charset="2"/>
            </a:endParaRPr>
          </a:p>
          <a:p>
            <a:pPr marL="0" indent="0">
              <a:buFont typeface="Arial" charset="0"/>
              <a:buNone/>
              <a:defRPr/>
            </a:pPr>
            <a:endParaRPr lang="nl-NL" sz="3400" dirty="0">
              <a:solidFill>
                <a:srgbClr val="404040"/>
              </a:solidFill>
              <a:sym typeface="Wingdings" pitchFamily="2" charset="2"/>
            </a:endParaRPr>
          </a:p>
          <a:p>
            <a:pPr marL="0" indent="0">
              <a:buFont typeface="Arial" charset="0"/>
              <a:buNone/>
              <a:defRPr/>
            </a:pPr>
            <a:r>
              <a:rPr lang="nl-NL" sz="3400" dirty="0" smtClean="0">
                <a:solidFill>
                  <a:srgbClr val="404040"/>
                </a:solidFill>
                <a:sym typeface="Wingdings" pitchFamily="2" charset="2"/>
              </a:rPr>
              <a:t>Rechterhand omhoog: Peter Fox</a:t>
            </a:r>
            <a:endParaRPr lang="nl-NL" sz="3400" dirty="0">
              <a:solidFill>
                <a:srgbClr val="404040"/>
              </a:solidFill>
              <a:sym typeface="Wingdings" pitchFamily="2" charset="2"/>
            </a:endParaRPr>
          </a:p>
          <a:p>
            <a:pPr marL="0" indent="0">
              <a:buFont typeface="Arial" charset="0"/>
              <a:buNone/>
              <a:defRPr/>
            </a:pPr>
            <a:r>
              <a:rPr lang="nl-NL" sz="3400" dirty="0" smtClean="0">
                <a:solidFill>
                  <a:srgbClr val="404040"/>
                </a:solidFill>
                <a:sym typeface="Wingdings" pitchFamily="2" charset="2"/>
              </a:rPr>
              <a:t>Linkerhand omhoog: </a:t>
            </a:r>
            <a:r>
              <a:rPr lang="nl-NL" sz="3400" dirty="0" err="1" smtClean="0">
                <a:solidFill>
                  <a:srgbClr val="404040"/>
                </a:solidFill>
                <a:sym typeface="Wingdings" pitchFamily="2" charset="2"/>
              </a:rPr>
              <a:t>Bushido</a:t>
            </a:r>
            <a:endParaRPr lang="nl-NL" sz="3400" dirty="0">
              <a:solidFill>
                <a:srgbClr val="404040"/>
              </a:solidFill>
              <a:sym typeface="Wingdings" pitchFamily="2" charset="2"/>
            </a:endParaRPr>
          </a:p>
          <a:p>
            <a:pPr marL="0" indent="0">
              <a:buFont typeface="Arial" charset="0"/>
              <a:buNone/>
              <a:defRPr/>
            </a:pPr>
            <a:endParaRPr lang="nl-NL" dirty="0" smtClean="0">
              <a:solidFill>
                <a:schemeClr val="accent5">
                  <a:lumMod val="50000"/>
                </a:schemeClr>
              </a:solidFill>
              <a:latin typeface="Franklin Gothic Book" pitchFamily="34" charset="0"/>
              <a:sym typeface="Wingdings" pitchFamily="2" charset="2"/>
            </a:endParaRPr>
          </a:p>
          <a:p>
            <a:pPr marL="0" indent="0">
              <a:buFont typeface="Arial" charset="0"/>
              <a:buNone/>
              <a:defRPr/>
            </a:pPr>
            <a:endParaRPr lang="nl-NL" dirty="0" smtClean="0">
              <a:solidFill>
                <a:schemeClr val="accent5">
                  <a:lumMod val="50000"/>
                </a:schemeClr>
              </a:solidFill>
              <a:latin typeface="Franklin Gothic Book" pitchFamily="34" charset="0"/>
            </a:endParaRPr>
          </a:p>
          <a:p>
            <a:pPr>
              <a:defRPr/>
            </a:pPr>
            <a:endParaRPr lang="en-US" dirty="0"/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549275"/>
            <a:ext cx="1158875" cy="101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 descr="C:\Users\ovu32265\Downloads\14958555725_0a0872dd69_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420888"/>
            <a:ext cx="5084057" cy="2859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vak 1"/>
          <p:cNvSpPr txBox="1">
            <a:spLocks noChangeArrowheads="1"/>
          </p:cNvSpPr>
          <p:nvPr/>
        </p:nvSpPr>
        <p:spPr bwMode="auto">
          <a:xfrm>
            <a:off x="2195736" y="5301860"/>
            <a:ext cx="187220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r>
              <a:rPr lang="nl-NL" altLang="nl-NL" sz="800" dirty="0"/>
              <a:t>© Flickr | </a:t>
            </a:r>
            <a:r>
              <a:rPr lang="nl-NL" altLang="nl-NL" sz="800" dirty="0" err="1" smtClean="0"/>
              <a:t>Timur</a:t>
            </a:r>
            <a:endParaRPr lang="nl-NL" altLang="nl-NL" sz="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nl-NL" sz="3600" b="1" dirty="0">
                <a:solidFill>
                  <a:schemeClr val="accent1"/>
                </a:solidFill>
              </a:rPr>
              <a:t>A</a:t>
            </a:r>
            <a:r>
              <a:rPr lang="nl-NL" sz="3600" b="1" dirty="0" smtClean="0">
                <a:solidFill>
                  <a:schemeClr val="accent1"/>
                </a:solidFill>
              </a:rPr>
              <a:t>ntwoord</a:t>
            </a:r>
            <a:endParaRPr lang="en-US" sz="3600" b="1" dirty="0">
              <a:solidFill>
                <a:schemeClr val="accent1"/>
              </a:solidFill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80000"/>
              </a:lnSpc>
              <a:buFont typeface="Arial" charset="0"/>
              <a:buNone/>
            </a:pPr>
            <a:endParaRPr lang="nl-NL" altLang="en-US" sz="2100" dirty="0" smtClean="0">
              <a:solidFill>
                <a:srgbClr val="404040"/>
              </a:solidFill>
            </a:endParaRPr>
          </a:p>
          <a:p>
            <a:pPr marL="0" indent="0">
              <a:lnSpc>
                <a:spcPct val="80000"/>
              </a:lnSpc>
              <a:buFont typeface="Arial" charset="0"/>
              <a:buNone/>
            </a:pPr>
            <a:r>
              <a:rPr lang="nl-NL" altLang="en-US" sz="2100" dirty="0" smtClean="0">
                <a:solidFill>
                  <a:srgbClr val="404040"/>
                </a:solidFill>
              </a:rPr>
              <a:t>Rechterhand omhoog: de Duitse zanger Peter Fox		</a:t>
            </a:r>
          </a:p>
          <a:p>
            <a:pPr marL="0" indent="0">
              <a:buFont typeface="Arial" charset="0"/>
              <a:buNone/>
            </a:pPr>
            <a:r>
              <a:rPr lang="nl-NL" altLang="en-US" dirty="0" smtClean="0"/>
              <a:t>	</a:t>
            </a:r>
            <a:endParaRPr lang="nl-NL" altLang="en-US" sz="1000" dirty="0" smtClean="0"/>
          </a:p>
          <a:p>
            <a:pPr marL="0" indent="0" algn="ctr">
              <a:buFont typeface="Arial" charset="0"/>
              <a:buNone/>
            </a:pPr>
            <a:r>
              <a:rPr lang="en-US" altLang="en-US" dirty="0" err="1" smtClean="0">
                <a:hlinkClick r:id="rId2"/>
              </a:rPr>
              <a:t>Videoclip</a:t>
            </a:r>
            <a:r>
              <a:rPr lang="en-US" altLang="en-US" dirty="0" smtClean="0">
                <a:hlinkClick r:id="rId2"/>
              </a:rPr>
              <a:t> </a:t>
            </a:r>
            <a:r>
              <a:rPr lang="en-US" altLang="en-US" dirty="0" err="1" smtClean="0">
                <a:hlinkClick r:id="rId2"/>
              </a:rPr>
              <a:t>Haus</a:t>
            </a:r>
            <a:r>
              <a:rPr lang="en-US" altLang="en-US" dirty="0" smtClean="0">
                <a:hlinkClick r:id="rId2"/>
              </a:rPr>
              <a:t> am See</a:t>
            </a:r>
            <a:endParaRPr lang="en-US" altLang="en-US" dirty="0" smtClean="0"/>
          </a:p>
          <a:p>
            <a:pPr marL="0" indent="0" algn="ctr">
              <a:buFont typeface="Arial" charset="0"/>
              <a:buNone/>
            </a:pPr>
            <a:endParaRPr lang="en-US" altLang="en-US" dirty="0" smtClean="0"/>
          </a:p>
          <a:p>
            <a:pPr marL="0" indent="0" algn="ctr">
              <a:buFont typeface="Arial" charset="0"/>
              <a:buNone/>
            </a:pPr>
            <a:endParaRPr lang="en-US" altLang="en-US" dirty="0" smtClean="0"/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476250"/>
            <a:ext cx="1158875" cy="101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 descr="C:\Users\ovu32265\Downloads\9587028576_bb75c6d99e_o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43"/>
          <a:stretch/>
        </p:blipFill>
        <p:spPr bwMode="auto">
          <a:xfrm>
            <a:off x="2555776" y="3212976"/>
            <a:ext cx="4195241" cy="2931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vak 1"/>
          <p:cNvSpPr txBox="1">
            <a:spLocks noChangeArrowheads="1"/>
          </p:cNvSpPr>
          <p:nvPr/>
        </p:nvSpPr>
        <p:spPr bwMode="auto">
          <a:xfrm>
            <a:off x="2561000" y="6144085"/>
            <a:ext cx="187220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r>
              <a:rPr lang="nl-NL" altLang="nl-NL" sz="800" dirty="0"/>
              <a:t>© Flickr | </a:t>
            </a:r>
            <a:r>
              <a:rPr lang="nl-NL" altLang="nl-NL" sz="800" dirty="0" smtClean="0"/>
              <a:t>Matthias </a:t>
            </a:r>
            <a:r>
              <a:rPr lang="nl-NL" altLang="nl-NL" sz="800" dirty="0" err="1" smtClean="0"/>
              <a:t>Muehlbradt</a:t>
            </a:r>
            <a:endParaRPr lang="nl-NL" altLang="nl-NL" sz="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nl-NL" sz="3600" b="1" dirty="0" smtClean="0">
                <a:solidFill>
                  <a:schemeClr val="accent1"/>
                </a:solidFill>
              </a:rPr>
              <a:t>Vraag 5: VOETBAL 1 </a:t>
            </a:r>
            <a:endParaRPr lang="en-US" sz="3600" b="1" dirty="0">
              <a:solidFill>
                <a:schemeClr val="accent1"/>
              </a:solidFill>
            </a:endParaRP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nl-NL" altLang="en-US" sz="2100" dirty="0" smtClean="0">
                <a:solidFill>
                  <a:srgbClr val="404040"/>
                </a:solidFill>
                <a:sym typeface="Wingdings" pitchFamily="2" charset="2"/>
              </a:rPr>
              <a:t>Duitsland werd </a:t>
            </a:r>
            <a:r>
              <a:rPr lang="nl-NL" altLang="en-US" sz="2100" dirty="0" smtClean="0">
                <a:solidFill>
                  <a:srgbClr val="404040"/>
                </a:solidFill>
                <a:sym typeface="Wingdings" pitchFamily="2" charset="2"/>
              </a:rPr>
              <a:t>in 2014</a:t>
            </a:r>
            <a:r>
              <a:rPr lang="nl-NL" altLang="en-US" sz="2100" dirty="0" smtClean="0">
                <a:solidFill>
                  <a:srgbClr val="404040"/>
                </a:solidFill>
                <a:sym typeface="Wingdings" pitchFamily="2" charset="2"/>
              </a:rPr>
              <a:t> </a:t>
            </a:r>
            <a:r>
              <a:rPr lang="nl-NL" altLang="en-US" sz="2100" dirty="0" smtClean="0">
                <a:solidFill>
                  <a:srgbClr val="404040"/>
                </a:solidFill>
                <a:sym typeface="Wingdings" pitchFamily="2" charset="2"/>
              </a:rPr>
              <a:t>voor de 4e keer wereldkampioen. Het scoorde -  zoals gebruikelijk laat - tegen Argentinië. </a:t>
            </a:r>
          </a:p>
          <a:p>
            <a:pPr marL="0" indent="0">
              <a:buFont typeface="Arial" charset="0"/>
              <a:buNone/>
            </a:pPr>
            <a:r>
              <a:rPr lang="nl-NL" altLang="en-US" sz="2100" dirty="0" smtClean="0">
                <a:solidFill>
                  <a:srgbClr val="404040"/>
                </a:solidFill>
                <a:sym typeface="Wingdings" pitchFamily="2" charset="2"/>
              </a:rPr>
              <a:t>In welke minuut werd de verlossende Duitse doelpunt gemaakt?</a:t>
            </a:r>
          </a:p>
          <a:p>
            <a:pPr marL="0" indent="0">
              <a:buFont typeface="Arial" charset="0"/>
              <a:buNone/>
            </a:pPr>
            <a:r>
              <a:rPr lang="nl-NL" altLang="en-US" sz="2100" dirty="0" smtClean="0">
                <a:solidFill>
                  <a:srgbClr val="404040"/>
                </a:solidFill>
                <a:sym typeface="Wingdings" pitchFamily="2" charset="2"/>
              </a:rPr>
              <a:t>Rechterhand omhoog: in de 90e</a:t>
            </a:r>
          </a:p>
          <a:p>
            <a:pPr marL="0" indent="0">
              <a:buFont typeface="Arial" charset="0"/>
              <a:buNone/>
            </a:pPr>
            <a:r>
              <a:rPr lang="nl-NL" altLang="en-US" sz="2100" dirty="0" smtClean="0">
                <a:solidFill>
                  <a:srgbClr val="404040"/>
                </a:solidFill>
                <a:sym typeface="Wingdings" pitchFamily="2" charset="2"/>
              </a:rPr>
              <a:t>Linkerhand omhoog: in de 113e</a:t>
            </a:r>
          </a:p>
          <a:p>
            <a:pPr marL="0" indent="0">
              <a:buFont typeface="Arial" charset="0"/>
              <a:buNone/>
            </a:pPr>
            <a:endParaRPr lang="nl-NL" altLang="en-US" sz="2100" dirty="0" smtClean="0">
              <a:solidFill>
                <a:srgbClr val="404040"/>
              </a:solidFill>
              <a:sym typeface="Wingdings" pitchFamily="2" charset="2"/>
            </a:endParaRPr>
          </a:p>
        </p:txBody>
      </p:sp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476250"/>
            <a:ext cx="1158875" cy="101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7" descr="C:\Users\ovu32265\Downloads\14624459116_a2bdb971e9_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068638"/>
            <a:ext cx="2781300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4"/>
          <p:cNvSpPr txBox="1"/>
          <p:nvPr/>
        </p:nvSpPr>
        <p:spPr>
          <a:xfrm>
            <a:off x="5292080" y="5857876"/>
            <a:ext cx="2592388" cy="21590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© </a:t>
            </a:r>
            <a:r>
              <a:rPr lang="en-US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Flickr.com | </a:t>
            </a:r>
            <a:r>
              <a:rPr lang="en-US" sz="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Malavoda</a:t>
            </a:r>
            <a:endParaRPr lang="en-US" sz="800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nl-NL" sz="3600" b="1" dirty="0">
                <a:solidFill>
                  <a:schemeClr val="accent1"/>
                </a:solidFill>
              </a:rPr>
              <a:t>A</a:t>
            </a:r>
            <a:r>
              <a:rPr lang="nl-NL" sz="3600" b="1" dirty="0" smtClean="0">
                <a:solidFill>
                  <a:schemeClr val="accent1"/>
                </a:solidFill>
              </a:rPr>
              <a:t>ntwoord</a:t>
            </a:r>
            <a:endParaRPr lang="en-US" sz="3600" b="1" dirty="0">
              <a:solidFill>
                <a:schemeClr val="accent1"/>
              </a:solidFill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nl-NL" altLang="en-US" sz="2100" smtClean="0">
                <a:solidFill>
                  <a:srgbClr val="404040"/>
                </a:solidFill>
              </a:rPr>
              <a:t>Linkerhand omhoog: Net voor het einde van de verlenging scoorde Mario Götze in de 113</a:t>
            </a:r>
            <a:r>
              <a:rPr lang="nl-NL" altLang="en-US" sz="2100" baseline="30000" smtClean="0">
                <a:solidFill>
                  <a:srgbClr val="404040"/>
                </a:solidFill>
              </a:rPr>
              <a:t>e</a:t>
            </a:r>
            <a:r>
              <a:rPr lang="nl-NL" altLang="en-US" sz="2100" smtClean="0">
                <a:solidFill>
                  <a:srgbClr val="404040"/>
                </a:solidFill>
              </a:rPr>
              <a:t> minuut 1 : 0. </a:t>
            </a:r>
            <a:endParaRPr lang="nl-NL" altLang="en-US" smtClean="0"/>
          </a:p>
          <a:p>
            <a:pPr marL="0" indent="0" algn="ctr">
              <a:buFont typeface="Arial" charset="0"/>
              <a:buNone/>
            </a:pPr>
            <a:endParaRPr lang="nl-NL" altLang="en-US" sz="2800" smtClean="0"/>
          </a:p>
          <a:p>
            <a:pPr marL="0" indent="0" algn="ctr">
              <a:buFont typeface="Arial" charset="0"/>
              <a:buNone/>
            </a:pPr>
            <a:endParaRPr lang="en-US" altLang="en-US" sz="1000" smtClean="0"/>
          </a:p>
          <a:p>
            <a:pPr marL="0" indent="0" algn="ctr">
              <a:buFont typeface="Arial" charset="0"/>
              <a:buNone/>
            </a:pPr>
            <a:endParaRPr lang="en-US" altLang="en-US" sz="2800" smtClean="0"/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476250"/>
            <a:ext cx="1158875" cy="101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 descr="C:\Users\ovu32265\Downloads\14498020747_08ae1bba3a_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568" y="2924944"/>
            <a:ext cx="4553443" cy="3035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4"/>
          <p:cNvSpPr txBox="1"/>
          <p:nvPr/>
        </p:nvSpPr>
        <p:spPr>
          <a:xfrm>
            <a:off x="2360568" y="5960154"/>
            <a:ext cx="2592387" cy="21590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© </a:t>
            </a:r>
            <a:r>
              <a:rPr lang="en-US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Flickr.com | Jimmy </a:t>
            </a:r>
            <a:r>
              <a:rPr lang="en-US" sz="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Baikovicius</a:t>
            </a:r>
            <a:endParaRPr lang="en-US" sz="800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nl-NL" sz="3600" b="1" dirty="0" smtClean="0">
                <a:solidFill>
                  <a:schemeClr val="accent1"/>
                </a:solidFill>
              </a:rPr>
              <a:t>Vraag 6: ETEN</a:t>
            </a:r>
            <a:endParaRPr lang="en-US" sz="3600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738" y="1773238"/>
            <a:ext cx="5949950" cy="4752975"/>
          </a:xfrm>
        </p:spPr>
        <p:txBody>
          <a:bodyPr>
            <a:normAutofit fontScale="25000" lnSpcReduction="20000"/>
          </a:bodyPr>
          <a:lstStyle/>
          <a:p>
            <a:pPr marL="0" lvl="1" indent="0">
              <a:buFont typeface="Arial" charset="0"/>
              <a:buNone/>
              <a:defRPr/>
            </a:pPr>
            <a:r>
              <a:rPr lang="nl-NL" sz="9600" dirty="0">
                <a:solidFill>
                  <a:srgbClr val="404040"/>
                </a:solidFill>
              </a:rPr>
              <a:t>Wat </a:t>
            </a:r>
            <a:r>
              <a:rPr lang="nl-NL" sz="9600" dirty="0" smtClean="0">
                <a:solidFill>
                  <a:srgbClr val="404040"/>
                </a:solidFill>
              </a:rPr>
              <a:t>is deze Zuid-Duitse specialiteit?</a:t>
            </a:r>
            <a:endParaRPr lang="nl-NL" sz="9600" dirty="0">
              <a:solidFill>
                <a:srgbClr val="404040"/>
              </a:solidFill>
            </a:endParaRPr>
          </a:p>
          <a:p>
            <a:pPr marL="0" lvl="1" indent="0">
              <a:buFont typeface="Arial" charset="0"/>
              <a:buNone/>
              <a:defRPr/>
            </a:pPr>
            <a:endParaRPr lang="nl-NL" sz="9600" dirty="0">
              <a:solidFill>
                <a:srgbClr val="404040"/>
              </a:solidFill>
            </a:endParaRPr>
          </a:p>
          <a:p>
            <a:pPr marL="0" lvl="1" indent="0">
              <a:buFont typeface="Arial" charset="0"/>
              <a:buNone/>
              <a:defRPr/>
            </a:pPr>
            <a:endParaRPr lang="nl-NL" sz="9600" dirty="0" smtClean="0">
              <a:solidFill>
                <a:srgbClr val="404040"/>
              </a:solidFill>
            </a:endParaRPr>
          </a:p>
          <a:p>
            <a:pPr marL="0" lvl="1" indent="0">
              <a:buFont typeface="Arial" charset="0"/>
              <a:buNone/>
              <a:defRPr/>
            </a:pPr>
            <a:endParaRPr lang="nl-NL" sz="9600" dirty="0">
              <a:solidFill>
                <a:srgbClr val="404040"/>
              </a:solidFill>
            </a:endParaRPr>
          </a:p>
          <a:p>
            <a:pPr marL="0" lvl="1" indent="0">
              <a:buFont typeface="Arial" charset="0"/>
              <a:buNone/>
              <a:defRPr/>
            </a:pPr>
            <a:endParaRPr lang="nl-NL" sz="9600" dirty="0" smtClean="0">
              <a:solidFill>
                <a:srgbClr val="404040"/>
              </a:solidFill>
            </a:endParaRPr>
          </a:p>
          <a:p>
            <a:pPr marL="0" lvl="1" indent="0">
              <a:buFont typeface="Arial" charset="0"/>
              <a:buNone/>
              <a:defRPr/>
            </a:pPr>
            <a:endParaRPr lang="nl-NL" sz="9600" dirty="0" smtClean="0">
              <a:solidFill>
                <a:srgbClr val="404040"/>
              </a:solidFill>
            </a:endParaRPr>
          </a:p>
          <a:p>
            <a:pPr marL="0" lvl="1" indent="0">
              <a:buFont typeface="Arial" charset="0"/>
              <a:buNone/>
              <a:defRPr/>
            </a:pPr>
            <a:endParaRPr lang="nl-NL" sz="9600" dirty="0" smtClean="0">
              <a:solidFill>
                <a:srgbClr val="404040"/>
              </a:solidFill>
            </a:endParaRPr>
          </a:p>
          <a:p>
            <a:pPr marL="0" lvl="1" indent="0">
              <a:buFont typeface="Arial" charset="0"/>
              <a:buNone/>
              <a:defRPr/>
            </a:pPr>
            <a:endParaRPr lang="nl-NL" sz="9600" dirty="0">
              <a:solidFill>
                <a:srgbClr val="404040"/>
              </a:solidFill>
            </a:endParaRPr>
          </a:p>
          <a:p>
            <a:pPr marL="0" lvl="1" indent="0">
              <a:buFont typeface="Arial" charset="0"/>
              <a:buNone/>
              <a:defRPr/>
            </a:pPr>
            <a:endParaRPr lang="nl-NL" sz="9600" dirty="0" smtClean="0">
              <a:solidFill>
                <a:srgbClr val="404040"/>
              </a:solidFill>
            </a:endParaRPr>
          </a:p>
          <a:p>
            <a:pPr marL="0" lvl="1" indent="0">
              <a:buFont typeface="Arial" charset="0"/>
              <a:buNone/>
              <a:defRPr/>
            </a:pPr>
            <a:endParaRPr lang="nl-NL" sz="9600" dirty="0" smtClean="0">
              <a:solidFill>
                <a:srgbClr val="404040"/>
              </a:solidFill>
            </a:endParaRPr>
          </a:p>
          <a:p>
            <a:pPr marL="0" lvl="1" indent="0">
              <a:buFont typeface="Arial" charset="0"/>
              <a:buNone/>
              <a:defRPr/>
            </a:pPr>
            <a:r>
              <a:rPr lang="nl-NL" sz="9600" dirty="0" smtClean="0">
                <a:solidFill>
                  <a:srgbClr val="404040"/>
                </a:solidFill>
              </a:rPr>
              <a:t>Rechterhand omhoog: </a:t>
            </a:r>
            <a:r>
              <a:rPr lang="nl-NL" sz="9600" dirty="0" err="1" smtClean="0">
                <a:solidFill>
                  <a:srgbClr val="404040"/>
                </a:solidFill>
              </a:rPr>
              <a:t>Schweinehirn</a:t>
            </a:r>
            <a:endParaRPr lang="nl-NL" sz="9600" dirty="0">
              <a:solidFill>
                <a:srgbClr val="404040"/>
              </a:solidFill>
            </a:endParaRPr>
          </a:p>
          <a:p>
            <a:pPr marL="0" lvl="1" indent="0">
              <a:buFont typeface="Arial" charset="0"/>
              <a:buNone/>
              <a:defRPr/>
            </a:pPr>
            <a:r>
              <a:rPr lang="nl-NL" sz="9600" dirty="0" smtClean="0">
                <a:solidFill>
                  <a:srgbClr val="404040"/>
                </a:solidFill>
              </a:rPr>
              <a:t>Linkerhand omhoog: </a:t>
            </a:r>
            <a:r>
              <a:rPr lang="nl-NL" sz="9600" dirty="0" err="1">
                <a:solidFill>
                  <a:srgbClr val="404040"/>
                </a:solidFill>
              </a:rPr>
              <a:t>Semmelknödel</a:t>
            </a:r>
            <a:endParaRPr lang="nl-NL" sz="9600" dirty="0">
              <a:solidFill>
                <a:srgbClr val="404040"/>
              </a:solidFill>
            </a:endParaRPr>
          </a:p>
          <a:p>
            <a:pPr marL="0" indent="0" algn="ctr">
              <a:buFont typeface="Arial" charset="0"/>
              <a:buNone/>
              <a:defRPr/>
            </a:pPr>
            <a:endParaRPr lang="nl-NL" sz="9600" dirty="0"/>
          </a:p>
          <a:p>
            <a:pPr marL="0" indent="0" algn="ctr">
              <a:buFont typeface="Arial" charset="0"/>
              <a:buNone/>
              <a:defRPr/>
            </a:pPr>
            <a:endParaRPr lang="nl-NL" sz="9600" dirty="0" smtClean="0"/>
          </a:p>
          <a:p>
            <a:pPr marL="0" indent="0" algn="ctr">
              <a:buFont typeface="Arial" charset="0"/>
              <a:buNone/>
              <a:defRPr/>
            </a:pPr>
            <a:endParaRPr lang="nl-NL" sz="9600" dirty="0"/>
          </a:p>
          <a:p>
            <a:pPr marL="0" indent="0">
              <a:buFont typeface="Arial" charset="0"/>
              <a:buNone/>
              <a:defRPr/>
            </a:pPr>
            <a:r>
              <a:rPr lang="nl-NL" sz="4000" dirty="0"/>
              <a:t/>
            </a:r>
            <a:br>
              <a:rPr lang="nl-NL" sz="4000" dirty="0"/>
            </a:br>
            <a:endParaRPr lang="nl-NL" sz="4000" dirty="0" smtClean="0"/>
          </a:p>
          <a:p>
            <a:pPr marL="0" indent="0" algn="ctr">
              <a:buFont typeface="Arial" charset="0"/>
              <a:buNone/>
              <a:defRPr/>
            </a:pPr>
            <a:endParaRPr lang="nl-NL" sz="2900" dirty="0" smtClean="0"/>
          </a:p>
          <a:p>
            <a:pPr marL="0" indent="0" algn="ctr">
              <a:buFont typeface="Arial" charset="0"/>
              <a:buNone/>
              <a:defRPr/>
            </a:pPr>
            <a:endParaRPr lang="en-US" dirty="0"/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476250"/>
            <a:ext cx="1158875" cy="101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 descr="C:\Users\ovu32265\Downloads\3955939630_c1e1ed5000_o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63"/>
          <a:stretch/>
        </p:blipFill>
        <p:spPr bwMode="auto">
          <a:xfrm>
            <a:off x="2339752" y="2636912"/>
            <a:ext cx="4170040" cy="2365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4"/>
          <p:cNvSpPr txBox="1"/>
          <p:nvPr/>
        </p:nvSpPr>
        <p:spPr>
          <a:xfrm>
            <a:off x="2333928" y="5002272"/>
            <a:ext cx="2592387" cy="21590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© </a:t>
            </a:r>
            <a:r>
              <a:rPr lang="en-US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Flickr.com | </a:t>
            </a:r>
            <a:r>
              <a:rPr lang="en-US" sz="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Karola</a:t>
            </a:r>
            <a:r>
              <a:rPr lang="en-US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en-US" sz="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Riegler</a:t>
            </a:r>
            <a:r>
              <a:rPr lang="en-US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endParaRPr lang="en-US" sz="800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nl-NL" sz="3600" b="1" dirty="0">
                <a:solidFill>
                  <a:schemeClr val="accent1"/>
                </a:solidFill>
              </a:rPr>
              <a:t>A</a:t>
            </a:r>
            <a:r>
              <a:rPr lang="nl-NL" sz="3600" b="1" dirty="0" smtClean="0">
                <a:solidFill>
                  <a:schemeClr val="accent1"/>
                </a:solidFill>
              </a:rPr>
              <a:t>ntwoord</a:t>
            </a:r>
            <a:endParaRPr lang="en-US" sz="3600" b="1" dirty="0">
              <a:solidFill>
                <a:schemeClr val="accent1"/>
              </a:solidFill>
            </a:endParaRP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8888"/>
          </a:xfrm>
        </p:spPr>
        <p:txBody>
          <a:bodyPr/>
          <a:lstStyle/>
          <a:p>
            <a:pPr marL="0" lvl="1" indent="0">
              <a:lnSpc>
                <a:spcPct val="90000"/>
              </a:lnSpc>
              <a:buFont typeface="Arial" charset="0"/>
              <a:buNone/>
            </a:pPr>
            <a:r>
              <a:rPr lang="nl-NL" altLang="nl-NL" sz="2700" dirty="0" smtClean="0">
                <a:solidFill>
                  <a:srgbClr val="404040"/>
                </a:solidFill>
              </a:rPr>
              <a:t>Linkerhand omhoog: </a:t>
            </a:r>
            <a:r>
              <a:rPr lang="nl-NL" altLang="nl-NL" sz="2700" dirty="0" err="1" smtClean="0">
                <a:solidFill>
                  <a:srgbClr val="404040"/>
                </a:solidFill>
              </a:rPr>
              <a:t>Semmelknödel</a:t>
            </a:r>
            <a:endParaRPr lang="nl-NL" altLang="nl-NL" sz="2700" dirty="0" smtClean="0">
              <a:solidFill>
                <a:srgbClr val="404040"/>
              </a:solidFill>
            </a:endParaRPr>
          </a:p>
          <a:p>
            <a:pPr marL="0" lvl="1" indent="0">
              <a:lnSpc>
                <a:spcPct val="90000"/>
              </a:lnSpc>
              <a:buFont typeface="Arial" charset="0"/>
              <a:buNone/>
            </a:pPr>
            <a:endParaRPr lang="nl-NL" altLang="nl-NL" sz="2700" dirty="0" smtClean="0">
              <a:solidFill>
                <a:srgbClr val="404040"/>
              </a:solidFill>
            </a:endParaRPr>
          </a:p>
          <a:p>
            <a:pPr marL="0" lvl="1" indent="0">
              <a:lnSpc>
                <a:spcPct val="90000"/>
              </a:lnSpc>
              <a:buFont typeface="Arial" charset="0"/>
              <a:buNone/>
            </a:pPr>
            <a:r>
              <a:rPr lang="nl-NL" altLang="nl-NL" sz="2700" dirty="0" err="1" smtClean="0">
                <a:solidFill>
                  <a:srgbClr val="404040"/>
                </a:solidFill>
              </a:rPr>
              <a:t>Semmelknödel</a:t>
            </a:r>
            <a:r>
              <a:rPr lang="nl-NL" altLang="nl-NL" sz="2700" dirty="0" smtClean="0">
                <a:solidFill>
                  <a:srgbClr val="404040"/>
                </a:solidFill>
              </a:rPr>
              <a:t> is in Duitsland een zeer bekend gerecht, gemaakt van oude broodjes, boter, eieren, melk, meel en verschillende kruiden en specerijen. Het wordt gebruikt als bijgerecht naast groente en vlees.</a:t>
            </a:r>
          </a:p>
          <a:p>
            <a:pPr marL="0" lvl="1" indent="0">
              <a:lnSpc>
                <a:spcPct val="90000"/>
              </a:lnSpc>
              <a:buFont typeface="Arial" charset="0"/>
              <a:buNone/>
            </a:pPr>
            <a:endParaRPr lang="nl-NL" altLang="nl-NL" sz="2700" dirty="0" smtClean="0">
              <a:solidFill>
                <a:srgbClr val="404040"/>
              </a:solidFill>
            </a:endParaRPr>
          </a:p>
          <a:p>
            <a:pPr marL="0" lvl="1" indent="0">
              <a:lnSpc>
                <a:spcPct val="90000"/>
              </a:lnSpc>
              <a:buFont typeface="Arial" charset="0"/>
              <a:buNone/>
            </a:pPr>
            <a:endParaRPr lang="nl-NL" altLang="nl-NL" sz="2700" dirty="0" smtClean="0">
              <a:solidFill>
                <a:srgbClr val="404040"/>
              </a:solidFill>
            </a:endParaRPr>
          </a:p>
          <a:p>
            <a:pPr marL="0" indent="0" algn="ctr">
              <a:buFont typeface="Arial" charset="0"/>
              <a:buNone/>
            </a:pPr>
            <a:endParaRPr lang="nl-NL" altLang="nl-NL" dirty="0" smtClean="0"/>
          </a:p>
          <a:p>
            <a:pPr marL="0" indent="0" algn="ctr">
              <a:buFont typeface="Arial" charset="0"/>
              <a:buNone/>
            </a:pPr>
            <a:endParaRPr lang="nl-NL" altLang="nl-NL" dirty="0" smtClean="0"/>
          </a:p>
          <a:p>
            <a:pPr marL="0" indent="0" algn="ctr">
              <a:buFont typeface="Arial" charset="0"/>
              <a:buNone/>
            </a:pPr>
            <a:endParaRPr lang="nl-NL" altLang="nl-NL" dirty="0" smtClean="0"/>
          </a:p>
          <a:p>
            <a:pPr marL="0" indent="0" algn="ctr">
              <a:buFont typeface="Arial" charset="0"/>
              <a:buNone/>
            </a:pPr>
            <a:endParaRPr lang="nl-NL" altLang="nl-NL" dirty="0" smtClean="0"/>
          </a:p>
          <a:p>
            <a:pPr marL="0" indent="0" algn="ctr">
              <a:buFont typeface="Arial" charset="0"/>
              <a:buNone/>
            </a:pPr>
            <a:endParaRPr lang="nl-NL" altLang="nl-NL" dirty="0" smtClean="0"/>
          </a:p>
          <a:p>
            <a:pPr marL="0" indent="0">
              <a:buFont typeface="Arial" charset="0"/>
              <a:buNone/>
            </a:pPr>
            <a:endParaRPr lang="nl-NL" altLang="nl-NL" sz="1000" dirty="0" smtClean="0"/>
          </a:p>
          <a:p>
            <a:pPr marL="0" indent="0">
              <a:buFont typeface="Arial" charset="0"/>
              <a:buNone/>
            </a:pPr>
            <a:endParaRPr lang="nl-NL" altLang="nl-NL" sz="1000" dirty="0" smtClean="0"/>
          </a:p>
          <a:p>
            <a:pPr marL="0" indent="0" algn="ctr">
              <a:buFont typeface="Arial" charset="0"/>
              <a:buNone/>
            </a:pPr>
            <a:endParaRPr lang="nl-NL" altLang="nl-NL" sz="2800" dirty="0" smtClean="0"/>
          </a:p>
        </p:txBody>
      </p:sp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476250"/>
            <a:ext cx="1158875" cy="101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 descr="C:\Users\ovu32265\Downloads\6877963351_bbfdfef093_o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5281" y="4221088"/>
            <a:ext cx="3059832" cy="2048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4"/>
          <p:cNvSpPr txBox="1"/>
          <p:nvPr/>
        </p:nvSpPr>
        <p:spPr>
          <a:xfrm>
            <a:off x="4825281" y="6283389"/>
            <a:ext cx="2592387" cy="21590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© </a:t>
            </a:r>
            <a:r>
              <a:rPr lang="en-US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Flickr.com | </a:t>
            </a:r>
            <a:r>
              <a:rPr lang="en-US" sz="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Stijn</a:t>
            </a:r>
            <a:r>
              <a:rPr lang="en-US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en-US" sz="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Nieuwendijk</a:t>
            </a:r>
            <a:r>
              <a:rPr lang="en-US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 </a:t>
            </a:r>
            <a:endParaRPr lang="en-US" sz="800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nl-NL" sz="3600" b="1" dirty="0" smtClean="0">
                <a:solidFill>
                  <a:schemeClr val="accent1"/>
                </a:solidFill>
              </a:rPr>
              <a:t>Vraag </a:t>
            </a:r>
            <a:r>
              <a:rPr lang="nl-NL" sz="3600" b="1" dirty="0">
                <a:solidFill>
                  <a:schemeClr val="accent1"/>
                </a:solidFill>
              </a:rPr>
              <a:t>7</a:t>
            </a:r>
            <a:r>
              <a:rPr lang="nl-NL" sz="3600" b="1" dirty="0" smtClean="0">
                <a:solidFill>
                  <a:schemeClr val="accent1"/>
                </a:solidFill>
              </a:rPr>
              <a:t>: VOETBAL 2 </a:t>
            </a:r>
            <a:endParaRPr lang="en-US" sz="3600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nl-NL" altLang="en-US" sz="2100" smtClean="0">
                <a:solidFill>
                  <a:srgbClr val="404040"/>
                </a:solidFill>
                <a:sym typeface="Wingdings" pitchFamily="2" charset="2"/>
              </a:rPr>
              <a:t>Naast de Duitse landstitel met FC Bayern München behaalde de voormalige coach van deze club, Louis van Gaal, ook nog een andere prijs. Bekijk hier zijn </a:t>
            </a:r>
            <a:r>
              <a:rPr lang="nl-NL" altLang="en-US" sz="2100" smtClean="0">
                <a:solidFill>
                  <a:srgbClr val="404040"/>
                </a:solidFill>
                <a:sym typeface="Wingdings" pitchFamily="2" charset="2"/>
                <a:hlinkClick r:id="rId2"/>
              </a:rPr>
              <a:t>Meisterrede am Marienplatz</a:t>
            </a:r>
            <a:endParaRPr lang="nl-NL" altLang="en-US" sz="2100" smtClean="0">
              <a:solidFill>
                <a:srgbClr val="404040"/>
              </a:solidFill>
              <a:sym typeface="Wingdings" pitchFamily="2" charset="2"/>
            </a:endParaRPr>
          </a:p>
          <a:p>
            <a:pPr marL="0" indent="0">
              <a:buFont typeface="Arial" charset="0"/>
              <a:buNone/>
            </a:pPr>
            <a:r>
              <a:rPr lang="nl-NL" altLang="en-US" sz="2100" smtClean="0">
                <a:solidFill>
                  <a:srgbClr val="404040"/>
                </a:solidFill>
                <a:sym typeface="Wingdings" pitchFamily="2" charset="2"/>
              </a:rPr>
              <a:t>Welke prijs is dat?</a:t>
            </a:r>
          </a:p>
          <a:p>
            <a:pPr marL="0" indent="0">
              <a:buFont typeface="Arial" charset="0"/>
              <a:buNone/>
            </a:pPr>
            <a:endParaRPr lang="nl-NL" altLang="en-US" sz="2100" smtClean="0">
              <a:solidFill>
                <a:srgbClr val="404040"/>
              </a:solidFill>
              <a:sym typeface="Wingdings" pitchFamily="2" charset="2"/>
            </a:endParaRPr>
          </a:p>
          <a:p>
            <a:pPr marL="0" indent="0">
              <a:buFont typeface="Arial" charset="0"/>
              <a:buNone/>
            </a:pPr>
            <a:r>
              <a:rPr lang="nl-NL" altLang="en-US" sz="2100" smtClean="0">
                <a:solidFill>
                  <a:srgbClr val="404040"/>
                </a:solidFill>
                <a:sym typeface="Wingdings" pitchFamily="2" charset="2"/>
              </a:rPr>
              <a:t>Rechterhand omhoog: ‘Lederhosenträger des Jahres’</a:t>
            </a:r>
          </a:p>
          <a:p>
            <a:pPr marL="0" indent="0">
              <a:buFont typeface="Arial" charset="0"/>
              <a:buNone/>
            </a:pPr>
            <a:r>
              <a:rPr lang="nl-NL" altLang="en-US" sz="2100" smtClean="0">
                <a:solidFill>
                  <a:srgbClr val="404040"/>
                </a:solidFill>
                <a:sym typeface="Wingdings" pitchFamily="2" charset="2"/>
              </a:rPr>
              <a:t>Linkerhand omhoog: ‘Sprachwahrer der Jahres’</a:t>
            </a:r>
          </a:p>
          <a:p>
            <a:pPr marL="0" indent="0">
              <a:buFont typeface="Arial" charset="0"/>
              <a:buNone/>
            </a:pPr>
            <a:endParaRPr lang="en-US" altLang="en-US" smtClean="0"/>
          </a:p>
        </p:txBody>
      </p:sp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476250"/>
            <a:ext cx="1158875" cy="101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nl-NL" sz="3600" b="1" dirty="0">
                <a:solidFill>
                  <a:schemeClr val="accent1"/>
                </a:solidFill>
              </a:rPr>
              <a:t>A</a:t>
            </a:r>
            <a:r>
              <a:rPr lang="nl-NL" sz="3600" b="1" dirty="0" smtClean="0">
                <a:solidFill>
                  <a:schemeClr val="accent1"/>
                </a:solidFill>
              </a:rPr>
              <a:t>ntwoord</a:t>
            </a:r>
            <a:endParaRPr lang="en-US" sz="3600" b="1" dirty="0">
              <a:solidFill>
                <a:schemeClr val="accent1"/>
              </a:solidFill>
            </a:endParaRP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493713" y="1557338"/>
            <a:ext cx="8229600" cy="4876800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nl-NL" altLang="en-US" sz="2100" smtClean="0">
                <a:solidFill>
                  <a:srgbClr val="404040"/>
                </a:solidFill>
              </a:rPr>
              <a:t>Linkerhand omhoog: Sprachwahrer des Jahres</a:t>
            </a:r>
          </a:p>
          <a:p>
            <a:pPr marL="0" indent="0" algn="ctr">
              <a:buFont typeface="Arial" charset="0"/>
              <a:buNone/>
            </a:pPr>
            <a:endParaRPr lang="nl-NL" altLang="en-US" smtClean="0"/>
          </a:p>
          <a:p>
            <a:pPr marL="0" indent="0" algn="ctr">
              <a:buFont typeface="Arial" charset="0"/>
              <a:buNone/>
            </a:pPr>
            <a:endParaRPr lang="nl-NL" altLang="en-US" sz="2800" smtClean="0"/>
          </a:p>
          <a:p>
            <a:pPr marL="0" indent="0" algn="ctr">
              <a:buFont typeface="Arial" charset="0"/>
              <a:buNone/>
            </a:pPr>
            <a:endParaRPr lang="en-US" altLang="en-US" sz="1000" smtClean="0"/>
          </a:p>
          <a:p>
            <a:pPr marL="0" indent="0" algn="ctr">
              <a:buFont typeface="Arial" charset="0"/>
              <a:buNone/>
            </a:pPr>
            <a:endParaRPr lang="en-US" altLang="en-US" sz="2800" smtClean="0"/>
          </a:p>
        </p:txBody>
      </p:sp>
      <p:pic>
        <p:nvPicPr>
          <p:cNvPr id="2355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476250"/>
            <a:ext cx="1158875" cy="101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 descr="C:\Users\ovu32265\Downloads\14976582648_bc5e1f09a5_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367204"/>
            <a:ext cx="4704184" cy="2940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4"/>
          <p:cNvSpPr txBox="1"/>
          <p:nvPr/>
        </p:nvSpPr>
        <p:spPr>
          <a:xfrm>
            <a:off x="2232894" y="5332148"/>
            <a:ext cx="2592387" cy="21590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© </a:t>
            </a:r>
            <a:r>
              <a:rPr lang="en-US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Flickr.com | Global Panorama</a:t>
            </a:r>
            <a:endParaRPr lang="en-US" sz="800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nl-NL" sz="3600" b="1" dirty="0" smtClean="0">
                <a:solidFill>
                  <a:schemeClr val="accent1"/>
                </a:solidFill>
              </a:rPr>
              <a:t>Vraag 8: HANDEL</a:t>
            </a:r>
            <a:endParaRPr lang="en-US" sz="3600" b="1" dirty="0">
              <a:solidFill>
                <a:schemeClr val="accent1"/>
              </a:solidFill>
            </a:endParaRP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>
              <a:buFont typeface="Arial" charset="0"/>
              <a:buNone/>
            </a:pPr>
            <a:r>
              <a:rPr lang="nl-NL" altLang="en-US" sz="2100" smtClean="0">
                <a:solidFill>
                  <a:srgbClr val="404040"/>
                </a:solidFill>
              </a:rPr>
              <a:t>Naast voetballers exporteert Nederland ook nog vele andere goederen. Elke vierde Nederlandse euro, die met de export van deze goederen wordt verdient, verdient Nederland aan de handel met Duitsland.</a:t>
            </a:r>
          </a:p>
          <a:p>
            <a:pPr marL="0" lvl="1" indent="0">
              <a:buFont typeface="Arial" charset="0"/>
              <a:buNone/>
            </a:pPr>
            <a:endParaRPr lang="nl-NL" altLang="en-US" sz="2100" smtClean="0">
              <a:solidFill>
                <a:srgbClr val="404040"/>
              </a:solidFill>
            </a:endParaRPr>
          </a:p>
          <a:p>
            <a:pPr marL="0" lvl="1" indent="0">
              <a:buFont typeface="Arial" charset="0"/>
              <a:buNone/>
            </a:pPr>
            <a:r>
              <a:rPr lang="nl-NL" altLang="en-US" sz="2100" smtClean="0">
                <a:solidFill>
                  <a:srgbClr val="404040"/>
                </a:solidFill>
              </a:rPr>
              <a:t>Rechterhand omhoog: goed</a:t>
            </a:r>
          </a:p>
          <a:p>
            <a:pPr marL="0" lvl="1" indent="0">
              <a:buFont typeface="Arial" charset="0"/>
              <a:buNone/>
            </a:pPr>
            <a:r>
              <a:rPr lang="nl-NL" altLang="en-US" sz="2100" smtClean="0">
                <a:solidFill>
                  <a:srgbClr val="404040"/>
                </a:solidFill>
              </a:rPr>
              <a:t>Linkerhand omhoog: fout</a:t>
            </a:r>
          </a:p>
          <a:p>
            <a:endParaRPr lang="en-US" altLang="en-US" smtClean="0"/>
          </a:p>
        </p:txBody>
      </p:sp>
      <p:pic>
        <p:nvPicPr>
          <p:cNvPr id="2458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476250"/>
            <a:ext cx="1158875" cy="101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 descr="C:\Users\ovu32265\Downloads\15145365916_7d4fa26e95_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068960"/>
            <a:ext cx="4355976" cy="2903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4"/>
          <p:cNvSpPr txBox="1"/>
          <p:nvPr/>
        </p:nvSpPr>
        <p:spPr>
          <a:xfrm>
            <a:off x="4439424" y="5972944"/>
            <a:ext cx="2592387" cy="21590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© </a:t>
            </a:r>
            <a:r>
              <a:rPr lang="en-US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Flickr.com | Tristan </a:t>
            </a:r>
            <a:r>
              <a:rPr lang="en-US" sz="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Taussac</a:t>
            </a:r>
            <a:endParaRPr lang="en-US" sz="800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>
            <a:spLocks noGrp="1"/>
          </p:cNvSpPr>
          <p:nvPr>
            <p:ph type="title"/>
          </p:nvPr>
        </p:nvSpPr>
        <p:spPr>
          <a:xfrm>
            <a:off x="539750" y="260350"/>
            <a:ext cx="8229600" cy="1223963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nl-NL" altLang="en-US" sz="3600" dirty="0" smtClean="0">
                <a:solidFill>
                  <a:srgbClr val="FF9900"/>
                </a:solidFill>
              </a:rPr>
              <a:t/>
            </a:r>
            <a:br>
              <a:rPr lang="nl-NL" altLang="en-US" sz="3600" dirty="0" smtClean="0">
                <a:solidFill>
                  <a:srgbClr val="FF9900"/>
                </a:solidFill>
              </a:rPr>
            </a:br>
            <a:r>
              <a:rPr lang="nl-NL" altLang="en-US" sz="3600" b="1" dirty="0" smtClean="0">
                <a:solidFill>
                  <a:schemeClr val="accent1"/>
                </a:solidFill>
              </a:rPr>
              <a:t>Testvraag</a:t>
            </a:r>
          </a:p>
        </p:txBody>
      </p:sp>
      <p:sp>
        <p:nvSpPr>
          <p:cNvPr id="7171" name="Content Placeholder 1"/>
          <p:cNvSpPr>
            <a:spLocks noGrp="1"/>
          </p:cNvSpPr>
          <p:nvPr>
            <p:ph idx="1"/>
          </p:nvPr>
        </p:nvSpPr>
        <p:spPr>
          <a:xfrm>
            <a:off x="525463" y="2190750"/>
            <a:ext cx="8329612" cy="3851275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nl-NL" altLang="en-US" smtClean="0">
                <a:solidFill>
                  <a:srgbClr val="404040"/>
                </a:solidFill>
              </a:rPr>
              <a:t>Bekijk het volgende filmpje en stop bij 0:23. Wat gaat de goudvis doen?</a:t>
            </a:r>
          </a:p>
          <a:p>
            <a:pPr marL="0" indent="0">
              <a:buFont typeface="Arial" charset="0"/>
              <a:buNone/>
            </a:pPr>
            <a:r>
              <a:rPr lang="nl-NL" altLang="en-US" smtClean="0">
                <a:solidFill>
                  <a:srgbClr val="404040"/>
                </a:solidFill>
              </a:rPr>
              <a:t>		</a:t>
            </a:r>
          </a:p>
          <a:p>
            <a:pPr marL="0" indent="0">
              <a:buFont typeface="Arial" charset="0"/>
              <a:buNone/>
            </a:pPr>
            <a:r>
              <a:rPr lang="nl-NL" altLang="en-US" smtClean="0">
                <a:solidFill>
                  <a:srgbClr val="404040"/>
                </a:solidFill>
              </a:rPr>
              <a:t>		</a:t>
            </a:r>
            <a:r>
              <a:rPr lang="nl-NL" altLang="en-US" smtClean="0">
                <a:solidFill>
                  <a:srgbClr val="404040"/>
                </a:solidFill>
                <a:hlinkClick r:id="rId2"/>
              </a:rPr>
              <a:t>Film</a:t>
            </a:r>
            <a:endParaRPr lang="nl-NL" altLang="en-US" smtClean="0">
              <a:solidFill>
                <a:srgbClr val="404040"/>
              </a:solidFill>
            </a:endParaRPr>
          </a:p>
          <a:p>
            <a:pPr marL="0" indent="0">
              <a:buFont typeface="Arial" charset="0"/>
              <a:buNone/>
            </a:pPr>
            <a:endParaRPr lang="nl-NL" altLang="en-US" smtClean="0">
              <a:solidFill>
                <a:srgbClr val="404040"/>
              </a:solidFill>
            </a:endParaRPr>
          </a:p>
          <a:p>
            <a:pPr marL="0" indent="0">
              <a:buFont typeface="Arial" charset="0"/>
              <a:buNone/>
            </a:pPr>
            <a:r>
              <a:rPr lang="nl-NL" altLang="en-US" smtClean="0">
                <a:solidFill>
                  <a:srgbClr val="404040"/>
                </a:solidFill>
              </a:rPr>
              <a:t>Rechterhand omhoog: Hij gaat blaffen</a:t>
            </a:r>
          </a:p>
          <a:p>
            <a:pPr marL="0" indent="0">
              <a:buFont typeface="Arial" charset="0"/>
              <a:buNone/>
            </a:pPr>
            <a:r>
              <a:rPr lang="nl-NL" altLang="en-US" smtClean="0">
                <a:solidFill>
                  <a:srgbClr val="404040"/>
                </a:solidFill>
              </a:rPr>
              <a:t>Linkerhand omhoog: Hij begint Duits te praten</a:t>
            </a:r>
            <a:endParaRPr lang="en-US" altLang="en-US" smtClean="0">
              <a:solidFill>
                <a:srgbClr val="404040"/>
              </a:solidFill>
            </a:endParaRPr>
          </a:p>
          <a:p>
            <a:pPr marL="0" indent="0" eaLnBrk="1" hangingPunct="1">
              <a:buFontTx/>
              <a:buChar char="-"/>
            </a:pPr>
            <a:endParaRPr lang="nl-NL" altLang="en-US" sz="2000" smtClean="0"/>
          </a:p>
          <a:p>
            <a:pPr marL="0" indent="0" eaLnBrk="1" hangingPunct="1">
              <a:buFont typeface="Symbol" pitchFamily="18" charset="2"/>
              <a:buNone/>
            </a:pPr>
            <a:endParaRPr lang="nl-NL" altLang="en-US" sz="2000" smtClean="0"/>
          </a:p>
          <a:p>
            <a:pPr marL="0" indent="0" eaLnBrk="1" hangingPunct="1">
              <a:buFont typeface="Symbol" pitchFamily="18" charset="2"/>
              <a:buNone/>
            </a:pPr>
            <a:endParaRPr lang="nl-NL" altLang="en-US" sz="2000" smtClean="0"/>
          </a:p>
        </p:txBody>
      </p:sp>
      <p:pic>
        <p:nvPicPr>
          <p:cNvPr id="7172" name="Picture 4" descr="P:\Algemeen\Activiteiten 2012\Actiegroep Duits\mach mit logo_ RGB_DI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8575" y="476250"/>
            <a:ext cx="1157288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nl-NL" sz="3600" b="1" dirty="0">
                <a:solidFill>
                  <a:schemeClr val="accent1"/>
                </a:solidFill>
              </a:rPr>
              <a:t>A</a:t>
            </a:r>
            <a:r>
              <a:rPr lang="nl-NL" sz="3600" b="1" dirty="0" smtClean="0">
                <a:solidFill>
                  <a:schemeClr val="accent1"/>
                </a:solidFill>
              </a:rPr>
              <a:t>ntwoord</a:t>
            </a:r>
            <a:endParaRPr lang="en-US" sz="3600" b="1" dirty="0">
              <a:solidFill>
                <a:schemeClr val="accent1"/>
              </a:solidFill>
            </a:endParaRP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913"/>
          </a:xfrm>
        </p:spPr>
        <p:txBody>
          <a:bodyPr/>
          <a:lstStyle/>
          <a:p>
            <a:pPr marL="0" lvl="1" indent="0">
              <a:buFont typeface="Arial" charset="0"/>
              <a:buNone/>
            </a:pPr>
            <a:r>
              <a:rPr lang="nl-NL" altLang="en-US" sz="2100" smtClean="0">
                <a:solidFill>
                  <a:srgbClr val="404040"/>
                </a:solidFill>
              </a:rPr>
              <a:t>Rechterhand omhoog: Goed</a:t>
            </a:r>
          </a:p>
          <a:p>
            <a:pPr marL="0" lvl="1" indent="0">
              <a:buFont typeface="Arial" charset="0"/>
              <a:buNone/>
            </a:pPr>
            <a:endParaRPr lang="nl-NL" altLang="en-US" sz="2100" smtClean="0">
              <a:solidFill>
                <a:srgbClr val="404040"/>
              </a:solidFill>
            </a:endParaRPr>
          </a:p>
          <a:p>
            <a:pPr marL="0" lvl="1" indent="0">
              <a:buFont typeface="Arial" charset="0"/>
              <a:buNone/>
            </a:pPr>
            <a:r>
              <a:rPr lang="nl-NL" altLang="en-US" sz="2100" smtClean="0">
                <a:solidFill>
                  <a:srgbClr val="404040"/>
                </a:solidFill>
              </a:rPr>
              <a:t>Er wordt gemiddeld voor 97,6 miljard euro per jaar van Nederland naar Duitsland geëxporteerd.</a:t>
            </a:r>
          </a:p>
          <a:p>
            <a:pPr marL="0" indent="0" algn="ctr">
              <a:buFont typeface="Arial" charset="0"/>
              <a:buNone/>
            </a:pPr>
            <a:endParaRPr lang="nl-NL" altLang="en-US" sz="2100" smtClean="0">
              <a:solidFill>
                <a:srgbClr val="215968"/>
              </a:solidFill>
              <a:latin typeface="Franklin Gothic Book" pitchFamily="34" charset="0"/>
            </a:endParaRPr>
          </a:p>
          <a:p>
            <a:pPr marL="0" indent="0" algn="ctr">
              <a:buFont typeface="Arial" charset="0"/>
              <a:buNone/>
            </a:pPr>
            <a:endParaRPr lang="nl-NL" altLang="en-US" sz="2800" smtClean="0"/>
          </a:p>
          <a:p>
            <a:pPr marL="0" indent="0" algn="ctr">
              <a:buFont typeface="Arial" charset="0"/>
              <a:buNone/>
            </a:pPr>
            <a:endParaRPr lang="nl-NL" altLang="en-US" sz="2800" smtClean="0"/>
          </a:p>
          <a:p>
            <a:pPr marL="0" indent="0" algn="ctr">
              <a:buFont typeface="Arial" charset="0"/>
              <a:buNone/>
            </a:pPr>
            <a:endParaRPr lang="nl-NL" altLang="en-US" sz="2800" smtClean="0"/>
          </a:p>
          <a:p>
            <a:pPr marL="0" indent="0" algn="ctr">
              <a:buFont typeface="Arial" charset="0"/>
              <a:buNone/>
            </a:pPr>
            <a:endParaRPr lang="nl-NL" altLang="en-US" sz="2800" smtClean="0"/>
          </a:p>
          <a:p>
            <a:pPr marL="0" indent="0" algn="ctr">
              <a:buFont typeface="Arial" charset="0"/>
              <a:buNone/>
            </a:pPr>
            <a:endParaRPr lang="nl-NL" altLang="en-US" sz="2800" smtClean="0"/>
          </a:p>
          <a:p>
            <a:pPr marL="0" indent="0">
              <a:buFont typeface="Arial" charset="0"/>
              <a:buNone/>
            </a:pPr>
            <a:endParaRPr lang="nl-NL" altLang="en-US" sz="1000" smtClean="0"/>
          </a:p>
        </p:txBody>
      </p:sp>
      <p:pic>
        <p:nvPicPr>
          <p:cNvPr id="2560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476250"/>
            <a:ext cx="1158875" cy="101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 descr="C:\Users\ovu32265\Downloads\23995905002_9e7fa03797_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397166"/>
            <a:ext cx="5004048" cy="2927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4"/>
          <p:cNvSpPr txBox="1"/>
          <p:nvPr/>
        </p:nvSpPr>
        <p:spPr>
          <a:xfrm>
            <a:off x="2339752" y="6313238"/>
            <a:ext cx="2592387" cy="21590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© </a:t>
            </a:r>
            <a:r>
              <a:rPr lang="en-US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Flickr.com | Trainphotography.de</a:t>
            </a:r>
            <a:endParaRPr lang="en-US" sz="800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nl-NL" altLang="en-US" b="1" dirty="0" smtClean="0">
                <a:solidFill>
                  <a:schemeClr val="accent1"/>
                </a:solidFill>
              </a:rPr>
              <a:t/>
            </a:r>
            <a:br>
              <a:rPr lang="nl-NL" altLang="en-US" b="1" dirty="0" smtClean="0">
                <a:solidFill>
                  <a:schemeClr val="accent1"/>
                </a:solidFill>
              </a:rPr>
            </a:br>
            <a:r>
              <a:rPr lang="nl-NL" altLang="en-US" b="1" dirty="0">
                <a:solidFill>
                  <a:schemeClr val="accent1"/>
                </a:solidFill>
              </a:rPr>
              <a:t/>
            </a:r>
            <a:br>
              <a:rPr lang="nl-NL" altLang="en-US" b="1" dirty="0">
                <a:solidFill>
                  <a:schemeClr val="accent1"/>
                </a:solidFill>
              </a:rPr>
            </a:br>
            <a:r>
              <a:rPr lang="nl-NL" altLang="en-US" b="1" dirty="0" smtClean="0">
                <a:solidFill>
                  <a:schemeClr val="accent1"/>
                </a:solidFill>
              </a:rPr>
              <a:t>Vraag 9: EXPORT SCHLAGER</a:t>
            </a:r>
            <a:br>
              <a:rPr lang="nl-NL" altLang="en-US" b="1" dirty="0" smtClean="0">
                <a:solidFill>
                  <a:schemeClr val="accent1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113"/>
            <a:ext cx="8229600" cy="4826000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endParaRPr lang="nl-NL" sz="800" dirty="0" smtClean="0"/>
          </a:p>
          <a:p>
            <a:pPr marL="0" indent="0" eaLnBrk="1" fontAlgn="auto" hangingPunct="1">
              <a:spcAft>
                <a:spcPts val="0"/>
              </a:spcAft>
              <a:buClrTx/>
              <a:buSzTx/>
              <a:buFont typeface="Arial" charset="0"/>
              <a:buNone/>
              <a:defRPr/>
            </a:pPr>
            <a:r>
              <a:rPr lang="nl-NL" dirty="0">
                <a:solidFill>
                  <a:srgbClr val="404040"/>
                </a:solidFill>
                <a:sym typeface="Wingdings" pitchFamily="2" charset="2"/>
              </a:rPr>
              <a:t>Jan Smit verovert ook in Duitsland de harten van velen. Hoe heet zijn Duitse album dat in 2013 verscheen?</a:t>
            </a:r>
            <a:endParaRPr lang="nl-NL" dirty="0">
              <a:solidFill>
                <a:srgbClr val="40404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ClrTx/>
              <a:buSzTx/>
              <a:buFont typeface="Arial" charset="0"/>
              <a:buNone/>
              <a:defRPr/>
            </a:pPr>
            <a:endParaRPr lang="nl-NL" dirty="0">
              <a:solidFill>
                <a:srgbClr val="404040"/>
              </a:solidFill>
              <a:sym typeface="Wingdings" pitchFamily="2" charset="2"/>
            </a:endParaRPr>
          </a:p>
          <a:p>
            <a:pPr marL="0" indent="0" eaLnBrk="1" fontAlgn="auto" hangingPunct="1">
              <a:spcAft>
                <a:spcPts val="0"/>
              </a:spcAft>
              <a:buClrTx/>
              <a:buSzTx/>
              <a:buFont typeface="Arial" charset="0"/>
              <a:buNone/>
              <a:defRPr/>
            </a:pPr>
            <a:r>
              <a:rPr lang="nl-NL" dirty="0" smtClean="0">
                <a:solidFill>
                  <a:srgbClr val="404040"/>
                </a:solidFill>
                <a:sym typeface="Wingdings" pitchFamily="2" charset="2"/>
              </a:rPr>
              <a:t>Rechterhand omhoog: </a:t>
            </a:r>
            <a:r>
              <a:rPr lang="nl-NL" dirty="0" err="1">
                <a:solidFill>
                  <a:srgbClr val="404040"/>
                </a:solidFill>
                <a:sym typeface="Wingdings" pitchFamily="2" charset="2"/>
              </a:rPr>
              <a:t>Ich</a:t>
            </a:r>
            <a:r>
              <a:rPr lang="nl-NL" dirty="0">
                <a:solidFill>
                  <a:srgbClr val="404040"/>
                </a:solidFill>
                <a:sym typeface="Wingdings" pitchFamily="2" charset="2"/>
              </a:rPr>
              <a:t> bin da</a:t>
            </a:r>
          </a:p>
          <a:p>
            <a:pPr marL="0" indent="0" eaLnBrk="1" fontAlgn="auto" hangingPunct="1">
              <a:spcAft>
                <a:spcPts val="0"/>
              </a:spcAft>
              <a:buClrTx/>
              <a:buSzTx/>
              <a:buFont typeface="Arial" charset="0"/>
              <a:buNone/>
              <a:defRPr/>
            </a:pPr>
            <a:r>
              <a:rPr lang="nl-NL" dirty="0" smtClean="0">
                <a:solidFill>
                  <a:srgbClr val="404040"/>
                </a:solidFill>
                <a:sym typeface="Wingdings" pitchFamily="2" charset="2"/>
              </a:rPr>
              <a:t>Linkerhand omhoog: </a:t>
            </a:r>
            <a:r>
              <a:rPr lang="nl-NL" dirty="0" err="1">
                <a:solidFill>
                  <a:srgbClr val="404040"/>
                </a:solidFill>
                <a:sym typeface="Wingdings" pitchFamily="2" charset="2"/>
              </a:rPr>
              <a:t>Liebe</a:t>
            </a:r>
            <a:r>
              <a:rPr lang="nl-NL" dirty="0">
                <a:solidFill>
                  <a:srgbClr val="404040"/>
                </a:solidFill>
                <a:sym typeface="Wingdings" pitchFamily="2" charset="2"/>
              </a:rPr>
              <a:t> </a:t>
            </a:r>
            <a:r>
              <a:rPr lang="nl-NL" dirty="0" err="1">
                <a:solidFill>
                  <a:srgbClr val="404040"/>
                </a:solidFill>
                <a:sym typeface="Wingdings" pitchFamily="2" charset="2"/>
              </a:rPr>
              <a:t>ohne</a:t>
            </a:r>
            <a:r>
              <a:rPr lang="nl-NL" dirty="0">
                <a:solidFill>
                  <a:srgbClr val="404040"/>
                </a:solidFill>
                <a:sym typeface="Wingdings" pitchFamily="2" charset="2"/>
              </a:rPr>
              <a:t> </a:t>
            </a:r>
            <a:r>
              <a:rPr lang="nl-NL" dirty="0" err="1">
                <a:solidFill>
                  <a:srgbClr val="404040"/>
                </a:solidFill>
                <a:sym typeface="Wingdings" pitchFamily="2" charset="2"/>
              </a:rPr>
              <a:t>Grenze</a:t>
            </a:r>
            <a:r>
              <a:rPr lang="nl-NL" dirty="0">
                <a:solidFill>
                  <a:srgbClr val="404040"/>
                </a:solidFill>
                <a:sym typeface="Wingdings" pitchFamily="2" charset="2"/>
              </a:rPr>
              <a:t>	</a:t>
            </a:r>
          </a:p>
          <a:p>
            <a:pPr marL="0" indent="0" eaLnBrk="1" fontAlgn="auto" hangingPunct="1"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endParaRPr lang="nl-NL" dirty="0">
              <a:solidFill>
                <a:srgbClr val="404040"/>
              </a:solidFill>
              <a:sym typeface="Wingdings" pitchFamily="2" charset="2"/>
            </a:endParaRPr>
          </a:p>
          <a:p>
            <a:pPr>
              <a:buFontTx/>
              <a:buChar char="-"/>
              <a:defRPr/>
            </a:pPr>
            <a:endParaRPr lang="nl-NL" sz="2200" dirty="0"/>
          </a:p>
          <a:p>
            <a:pPr marL="0" indent="0" eaLnBrk="1" fontAlgn="auto" hangingPunct="1">
              <a:spcAft>
                <a:spcPts val="0"/>
              </a:spcAft>
              <a:buClrTx/>
              <a:buSzTx/>
              <a:buFont typeface="Arial" charset="0"/>
              <a:buNone/>
              <a:defRPr/>
            </a:pPr>
            <a:r>
              <a:rPr lang="nl-NL" sz="1200" dirty="0" smtClean="0">
                <a:solidFill>
                  <a:srgbClr val="4BACC6">
                    <a:lumMod val="50000"/>
                  </a:srgbClr>
                </a:solidFill>
                <a:latin typeface="Franklin Gothic Book" pitchFamily="34" charset="0"/>
                <a:sym typeface="Wingdings" pitchFamily="2" charset="2"/>
              </a:rPr>
              <a:t>					</a:t>
            </a:r>
          </a:p>
          <a:p>
            <a:pPr marL="0" indent="0" eaLnBrk="1" fontAlgn="auto" hangingPunct="1">
              <a:spcAft>
                <a:spcPts val="0"/>
              </a:spcAft>
              <a:buClrTx/>
              <a:buSzTx/>
              <a:buFont typeface="Arial" charset="0"/>
              <a:buNone/>
              <a:defRPr/>
            </a:pPr>
            <a:endParaRPr lang="nl-NL" sz="1200" dirty="0">
              <a:solidFill>
                <a:srgbClr val="4BACC6">
                  <a:lumMod val="50000"/>
                </a:srgbClr>
              </a:solidFill>
              <a:latin typeface="Franklin Gothic Book" pitchFamily="34" charset="0"/>
              <a:sym typeface="Wingdings" pitchFamily="2" charset="2"/>
            </a:endParaRPr>
          </a:p>
          <a:p>
            <a:pPr marL="0" indent="0" eaLnBrk="1" fontAlgn="auto" hangingPunct="1">
              <a:spcAft>
                <a:spcPts val="0"/>
              </a:spcAft>
              <a:buClrTx/>
              <a:buSzTx/>
              <a:buFont typeface="Arial" charset="0"/>
              <a:buNone/>
              <a:defRPr/>
            </a:pPr>
            <a:endParaRPr lang="nl-NL" sz="1200" dirty="0" smtClean="0">
              <a:solidFill>
                <a:srgbClr val="4BACC6">
                  <a:lumMod val="50000"/>
                </a:srgbClr>
              </a:solidFill>
              <a:latin typeface="Franklin Gothic Book" pitchFamily="34" charset="0"/>
              <a:sym typeface="Wingdings" pitchFamily="2" charset="2"/>
            </a:endParaRPr>
          </a:p>
          <a:p>
            <a:pPr marL="0" indent="0" eaLnBrk="1" fontAlgn="auto" hangingPunct="1">
              <a:spcAft>
                <a:spcPts val="0"/>
              </a:spcAft>
              <a:buClrTx/>
              <a:buSzTx/>
              <a:buFont typeface="Arial" charset="0"/>
              <a:buNone/>
              <a:defRPr/>
            </a:pPr>
            <a:endParaRPr lang="nl-NL" sz="1200" dirty="0">
              <a:solidFill>
                <a:srgbClr val="4BACC6">
                  <a:lumMod val="50000"/>
                </a:srgbClr>
              </a:solidFill>
              <a:latin typeface="Franklin Gothic Book" pitchFamily="34" charset="0"/>
              <a:sym typeface="Wingdings" pitchFamily="2" charset="2"/>
            </a:endParaRPr>
          </a:p>
          <a:p>
            <a:pPr marL="0" indent="0" eaLnBrk="1" fontAlgn="auto" hangingPunct="1">
              <a:spcAft>
                <a:spcPts val="0"/>
              </a:spcAft>
              <a:buClrTx/>
              <a:buSzTx/>
              <a:buFont typeface="Arial" charset="0"/>
              <a:buNone/>
              <a:defRPr/>
            </a:pPr>
            <a:endParaRPr lang="nl-NL" sz="1200" dirty="0" smtClean="0">
              <a:solidFill>
                <a:srgbClr val="4BACC6">
                  <a:lumMod val="50000"/>
                </a:srgbClr>
              </a:solidFill>
              <a:latin typeface="Franklin Gothic Book" pitchFamily="34" charset="0"/>
              <a:sym typeface="Wingdings" pitchFamily="2" charset="2"/>
            </a:endParaRPr>
          </a:p>
          <a:p>
            <a:pPr marL="0" indent="0" eaLnBrk="1" fontAlgn="auto" hangingPunct="1">
              <a:spcAft>
                <a:spcPts val="0"/>
              </a:spcAft>
              <a:buClrTx/>
              <a:buSzTx/>
              <a:buFont typeface="Arial" charset="0"/>
              <a:buNone/>
              <a:defRPr/>
            </a:pPr>
            <a:r>
              <a:rPr lang="nl-NL" sz="1200" dirty="0" smtClean="0">
                <a:solidFill>
                  <a:srgbClr val="4BACC6">
                    <a:lumMod val="50000"/>
                  </a:srgbClr>
                </a:solidFill>
                <a:latin typeface="Franklin Gothic Book" pitchFamily="34" charset="0"/>
                <a:sym typeface="Wingdings" pitchFamily="2" charset="2"/>
              </a:rPr>
              <a:t>			</a:t>
            </a:r>
            <a:endParaRPr lang="nl-NL" sz="2200" dirty="0"/>
          </a:p>
          <a:p>
            <a:pPr>
              <a:buFontTx/>
              <a:buChar char="-"/>
              <a:defRPr/>
            </a:pPr>
            <a:endParaRPr lang="nl-NL" sz="2200" dirty="0" smtClean="0"/>
          </a:p>
          <a:p>
            <a:pPr>
              <a:buFontTx/>
              <a:buChar char="-"/>
              <a:defRPr/>
            </a:pPr>
            <a:endParaRPr lang="nl-NL" sz="2200" dirty="0"/>
          </a:p>
          <a:p>
            <a:pPr>
              <a:buFontTx/>
              <a:buChar char="-"/>
              <a:defRPr/>
            </a:pPr>
            <a:endParaRPr lang="nl-NL" sz="800" dirty="0" smtClean="0"/>
          </a:p>
          <a:p>
            <a:pPr>
              <a:buFontTx/>
              <a:buChar char="-"/>
              <a:defRPr/>
            </a:pPr>
            <a:endParaRPr lang="nl-NL" sz="800" dirty="0"/>
          </a:p>
          <a:p>
            <a:pPr>
              <a:buFontTx/>
              <a:buChar char="-"/>
              <a:defRPr/>
            </a:pPr>
            <a:endParaRPr lang="nl-NL" sz="800" dirty="0" smtClean="0"/>
          </a:p>
          <a:p>
            <a:pPr>
              <a:buFontTx/>
              <a:buChar char="-"/>
              <a:defRPr/>
            </a:pPr>
            <a:r>
              <a:rPr lang="nl-NL" sz="800" dirty="0" smtClean="0"/>
              <a:t>Foto</a:t>
            </a:r>
            <a:r>
              <a:rPr lang="nl-NL" sz="800" dirty="0"/>
              <a:t>: http://www.flickr.com/photos/edv/6086520745/sizes/l/</a:t>
            </a:r>
            <a:endParaRPr lang="en-US" sz="800" dirty="0"/>
          </a:p>
        </p:txBody>
      </p:sp>
      <p:pic>
        <p:nvPicPr>
          <p:cNvPr id="2662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5438" y="476250"/>
            <a:ext cx="1158875" cy="101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 descr="C:\Users\ovu32265\Downloads\7697282770_0d3e2a1ba9_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365104"/>
            <a:ext cx="3168352" cy="2112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4"/>
          <p:cNvSpPr txBox="1"/>
          <p:nvPr/>
        </p:nvSpPr>
        <p:spPr>
          <a:xfrm>
            <a:off x="5292080" y="6477338"/>
            <a:ext cx="2592387" cy="21590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© </a:t>
            </a:r>
            <a:r>
              <a:rPr lang="en-US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Flickr.com | </a:t>
            </a:r>
            <a:r>
              <a:rPr lang="en-US" sz="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Stefaan</a:t>
            </a:r>
            <a:r>
              <a:rPr lang="en-US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Lesage</a:t>
            </a:r>
            <a:endParaRPr lang="en-US" sz="800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nl-NL" sz="3600" b="1" dirty="0">
                <a:solidFill>
                  <a:schemeClr val="accent1"/>
                </a:solidFill>
              </a:rPr>
              <a:t>A</a:t>
            </a:r>
            <a:r>
              <a:rPr lang="nl-NL" sz="3600" b="1" dirty="0" smtClean="0">
                <a:solidFill>
                  <a:schemeClr val="accent1"/>
                </a:solidFill>
              </a:rPr>
              <a:t>ntwoord</a:t>
            </a:r>
            <a:endParaRPr lang="en-US" sz="3600" b="1" dirty="0">
              <a:solidFill>
                <a:schemeClr val="accent1"/>
              </a:solidFill>
            </a:endParaRP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539750" y="1679575"/>
            <a:ext cx="8229600" cy="5141913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nl-NL" altLang="en-US" dirty="0" smtClean="0">
                <a:solidFill>
                  <a:srgbClr val="404040"/>
                </a:solidFill>
              </a:rPr>
              <a:t>Rechterhand omhoog: </a:t>
            </a:r>
            <a:r>
              <a:rPr lang="nl-NL" altLang="en-US" dirty="0" err="1" smtClean="0">
                <a:solidFill>
                  <a:srgbClr val="404040"/>
                </a:solidFill>
              </a:rPr>
              <a:t>Ich</a:t>
            </a:r>
            <a:r>
              <a:rPr lang="nl-NL" altLang="en-US" dirty="0" smtClean="0">
                <a:solidFill>
                  <a:srgbClr val="404040"/>
                </a:solidFill>
              </a:rPr>
              <a:t> bin da</a:t>
            </a:r>
          </a:p>
          <a:p>
            <a:pPr marL="0" indent="0">
              <a:buFont typeface="Arial" charset="0"/>
              <a:buNone/>
            </a:pPr>
            <a:endParaRPr lang="nl-NL" altLang="en-US" sz="1000" dirty="0" smtClean="0"/>
          </a:p>
          <a:p>
            <a:pPr marL="0" indent="0" algn="ctr">
              <a:buFont typeface="Arial" charset="0"/>
              <a:buNone/>
            </a:pPr>
            <a:r>
              <a:rPr lang="en-US" altLang="en-US" sz="2800" dirty="0" smtClean="0">
                <a:hlinkClick r:id="rId2"/>
              </a:rPr>
              <a:t>Jan Smit </a:t>
            </a:r>
            <a:r>
              <a:rPr lang="en-US" altLang="en-US" sz="2800" dirty="0" err="1" smtClean="0">
                <a:hlinkClick r:id="rId2"/>
              </a:rPr>
              <a:t>im</a:t>
            </a:r>
            <a:r>
              <a:rPr lang="en-US" altLang="en-US" sz="2800" dirty="0" smtClean="0">
                <a:hlinkClick r:id="rId2"/>
              </a:rPr>
              <a:t> ZDF</a:t>
            </a:r>
            <a:endParaRPr lang="en-US" altLang="en-US" sz="2800" dirty="0" smtClean="0"/>
          </a:p>
          <a:p>
            <a:pPr marL="0" indent="0" algn="ctr">
              <a:buFont typeface="Arial" charset="0"/>
              <a:buNone/>
            </a:pPr>
            <a:endParaRPr lang="nl-NL" altLang="en-US" dirty="0" smtClean="0"/>
          </a:p>
          <a:p>
            <a:pPr marL="0" indent="0" algn="ctr">
              <a:buFont typeface="Arial" charset="0"/>
              <a:buNone/>
            </a:pPr>
            <a:endParaRPr lang="nl-NL" altLang="en-US" dirty="0" smtClean="0"/>
          </a:p>
          <a:p>
            <a:pPr marL="0" indent="0" algn="ctr">
              <a:buFont typeface="Arial" charset="0"/>
              <a:buNone/>
            </a:pPr>
            <a:endParaRPr lang="nl-NL" altLang="en-US" dirty="0" smtClean="0"/>
          </a:p>
          <a:p>
            <a:pPr marL="0" indent="0" algn="ctr">
              <a:buFont typeface="Arial" charset="0"/>
              <a:buNone/>
            </a:pPr>
            <a:endParaRPr lang="nl-NL" altLang="en-US" dirty="0" smtClean="0"/>
          </a:p>
          <a:p>
            <a:pPr marL="0" indent="0" algn="ctr">
              <a:buFont typeface="Arial" charset="0"/>
              <a:buNone/>
            </a:pPr>
            <a:endParaRPr lang="nl-NL" altLang="en-US" dirty="0" smtClean="0"/>
          </a:p>
          <a:p>
            <a:pPr marL="0" indent="0">
              <a:buFont typeface="Arial" charset="0"/>
              <a:buNone/>
            </a:pPr>
            <a:endParaRPr lang="nl-NL" altLang="en-US" sz="1000" dirty="0" smtClean="0"/>
          </a:p>
          <a:p>
            <a:pPr marL="0" indent="0">
              <a:buFont typeface="Arial" charset="0"/>
              <a:buNone/>
            </a:pPr>
            <a:endParaRPr lang="nl-NL" altLang="en-US" sz="1000" dirty="0" smtClean="0"/>
          </a:p>
          <a:p>
            <a:pPr marL="0" indent="0">
              <a:buFont typeface="Arial" charset="0"/>
              <a:buNone/>
            </a:pPr>
            <a:r>
              <a:rPr lang="nl-NL" altLang="en-US" sz="1000" dirty="0" smtClean="0"/>
              <a:t>			</a:t>
            </a:r>
            <a:endParaRPr lang="en-US" altLang="en-US" sz="1000" dirty="0" smtClean="0"/>
          </a:p>
        </p:txBody>
      </p:sp>
      <p:pic>
        <p:nvPicPr>
          <p:cNvPr id="2765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476250"/>
            <a:ext cx="1158875" cy="101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4" name="Picture 2" descr="C:\Users\ovu32265\Downloads\5045180804_0dc06da379_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32" y="2996952"/>
            <a:ext cx="2303416" cy="3456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4"/>
          <p:cNvSpPr txBox="1"/>
          <p:nvPr/>
        </p:nvSpPr>
        <p:spPr>
          <a:xfrm>
            <a:off x="3563832" y="6453426"/>
            <a:ext cx="2592387" cy="21590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© </a:t>
            </a:r>
            <a:r>
              <a:rPr lang="en-US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Flickr.com | Erwin Winkelman</a:t>
            </a:r>
            <a:endParaRPr lang="en-US" sz="800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nl-NL" sz="3600" b="1" dirty="0" smtClean="0">
                <a:solidFill>
                  <a:schemeClr val="accent1"/>
                </a:solidFill>
              </a:rPr>
              <a:t>Vraag </a:t>
            </a:r>
            <a:r>
              <a:rPr lang="nl-NL" sz="3600" b="1" dirty="0" smtClean="0">
                <a:solidFill>
                  <a:schemeClr val="accent1"/>
                </a:solidFill>
              </a:rPr>
              <a:t>10: </a:t>
            </a:r>
            <a:r>
              <a:rPr lang="nl-NL" sz="3600" b="1" dirty="0" smtClean="0">
                <a:solidFill>
                  <a:schemeClr val="accent1"/>
                </a:solidFill>
              </a:rPr>
              <a:t>	PRODUCTEN</a:t>
            </a:r>
            <a:endParaRPr lang="en-US" sz="3600" b="1" dirty="0">
              <a:solidFill>
                <a:schemeClr val="accent1"/>
              </a:solidFill>
            </a:endParaRP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549275" y="1457325"/>
            <a:ext cx="8229600" cy="4713288"/>
          </a:xfrm>
        </p:spPr>
        <p:txBody>
          <a:bodyPr/>
          <a:lstStyle/>
          <a:p>
            <a:pPr marL="0" lvl="1" indent="0">
              <a:buFont typeface="Arial" charset="0"/>
              <a:buNone/>
            </a:pPr>
            <a:r>
              <a:rPr lang="nl-NL" altLang="en-US" sz="2100" dirty="0" smtClean="0">
                <a:solidFill>
                  <a:srgbClr val="404040"/>
                </a:solidFill>
              </a:rPr>
              <a:t>Welke </a:t>
            </a:r>
            <a:r>
              <a:rPr lang="nl-NL" altLang="en-US" sz="2100" dirty="0" smtClean="0">
                <a:solidFill>
                  <a:srgbClr val="404040"/>
                </a:solidFill>
              </a:rPr>
              <a:t>van deze merken is </a:t>
            </a:r>
            <a:r>
              <a:rPr lang="nl-NL" altLang="en-US" sz="2100" u="sng" dirty="0" smtClean="0">
                <a:solidFill>
                  <a:srgbClr val="404040"/>
                </a:solidFill>
              </a:rPr>
              <a:t>niet</a:t>
            </a:r>
            <a:r>
              <a:rPr lang="nl-NL" altLang="en-US" sz="2100" dirty="0" smtClean="0">
                <a:solidFill>
                  <a:srgbClr val="404040"/>
                </a:solidFill>
              </a:rPr>
              <a:t> Duits?</a:t>
            </a:r>
            <a:endParaRPr lang="nl-NL" altLang="en-US" sz="2100" dirty="0" smtClean="0">
              <a:solidFill>
                <a:srgbClr val="404040"/>
              </a:solidFill>
            </a:endParaRPr>
          </a:p>
          <a:p>
            <a:pPr marL="0" lvl="1" indent="0">
              <a:buFont typeface="Arial" charset="0"/>
              <a:buNone/>
            </a:pPr>
            <a:endParaRPr lang="nl-NL" altLang="en-US" sz="2100" dirty="0" smtClean="0">
              <a:solidFill>
                <a:srgbClr val="404040"/>
              </a:solidFill>
            </a:endParaRPr>
          </a:p>
          <a:p>
            <a:pPr marL="0" lvl="1" indent="0">
              <a:buFont typeface="Arial" charset="0"/>
              <a:buNone/>
            </a:pPr>
            <a:endParaRPr lang="nl-NL" altLang="en-US" sz="2100" dirty="0" smtClean="0">
              <a:solidFill>
                <a:srgbClr val="404040"/>
              </a:solidFill>
            </a:endParaRPr>
          </a:p>
          <a:p>
            <a:pPr marL="0" lvl="1" indent="0">
              <a:buFont typeface="Arial" charset="0"/>
              <a:buNone/>
            </a:pPr>
            <a:endParaRPr lang="nl-NL" altLang="en-US" sz="2100" dirty="0" smtClean="0">
              <a:solidFill>
                <a:srgbClr val="404040"/>
              </a:solidFill>
            </a:endParaRPr>
          </a:p>
          <a:p>
            <a:pPr marL="0" lvl="1" indent="0">
              <a:buFont typeface="Arial" charset="0"/>
              <a:buNone/>
            </a:pPr>
            <a:endParaRPr lang="nl-NL" altLang="en-US" sz="2100" dirty="0" smtClean="0">
              <a:solidFill>
                <a:srgbClr val="404040"/>
              </a:solidFill>
            </a:endParaRPr>
          </a:p>
          <a:p>
            <a:pPr marL="0" lvl="1" indent="0">
              <a:buFont typeface="Arial" charset="0"/>
              <a:buNone/>
            </a:pPr>
            <a:endParaRPr lang="nl-NL" altLang="en-US" sz="2100" dirty="0" smtClean="0">
              <a:solidFill>
                <a:srgbClr val="404040"/>
              </a:solidFill>
            </a:endParaRPr>
          </a:p>
          <a:p>
            <a:pPr marL="0" lvl="1" indent="0">
              <a:buFont typeface="Arial" charset="0"/>
              <a:buNone/>
            </a:pPr>
            <a:endParaRPr lang="nl-NL" altLang="en-US" sz="2100" dirty="0" smtClean="0">
              <a:solidFill>
                <a:srgbClr val="404040"/>
              </a:solidFill>
            </a:endParaRPr>
          </a:p>
          <a:p>
            <a:pPr marL="0" lvl="1" indent="0">
              <a:buFont typeface="Arial" charset="0"/>
              <a:buNone/>
            </a:pPr>
            <a:endParaRPr lang="nl-NL" altLang="en-US" sz="2100" dirty="0" smtClean="0">
              <a:solidFill>
                <a:srgbClr val="404040"/>
              </a:solidFill>
            </a:endParaRPr>
          </a:p>
          <a:p>
            <a:pPr marL="0" lvl="1" indent="0">
              <a:buNone/>
            </a:pPr>
            <a:r>
              <a:rPr lang="nl-NL" altLang="en-US" sz="2100" dirty="0">
                <a:solidFill>
                  <a:srgbClr val="404040"/>
                </a:solidFill>
              </a:rPr>
              <a:t>Rechterhand omhoog: </a:t>
            </a:r>
            <a:r>
              <a:rPr lang="nl-NL" altLang="en-US" sz="2100" dirty="0" smtClean="0">
                <a:solidFill>
                  <a:srgbClr val="404040"/>
                </a:solidFill>
              </a:rPr>
              <a:t>Adidas</a:t>
            </a:r>
            <a:endParaRPr lang="nl-NL" altLang="en-US" sz="2100" dirty="0">
              <a:solidFill>
                <a:srgbClr val="404040"/>
              </a:solidFill>
            </a:endParaRPr>
          </a:p>
          <a:p>
            <a:pPr marL="0" lvl="1" indent="0">
              <a:buNone/>
            </a:pPr>
            <a:r>
              <a:rPr lang="nl-NL" altLang="en-US" sz="2100" dirty="0">
                <a:solidFill>
                  <a:srgbClr val="404040"/>
                </a:solidFill>
              </a:rPr>
              <a:t>Linkerhand omhoog:  Ikea</a:t>
            </a:r>
          </a:p>
          <a:p>
            <a:endParaRPr lang="nl-NL" altLang="en-US" dirty="0" smtClean="0"/>
          </a:p>
          <a:p>
            <a:endParaRPr lang="en-US" altLang="en-US" dirty="0" smtClean="0"/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476250"/>
            <a:ext cx="1158875" cy="101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5" name="Picture 13" descr="C:\Users\ovu32265\Downloads\5953282198_91a4aa1886_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825" y="2276475"/>
            <a:ext cx="1222375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4"/>
          <p:cNvSpPr txBox="1"/>
          <p:nvPr/>
        </p:nvSpPr>
        <p:spPr>
          <a:xfrm>
            <a:off x="2843213" y="3387725"/>
            <a:ext cx="2592387" cy="21590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© </a:t>
            </a:r>
            <a:r>
              <a:rPr lang="en-US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Flickr.com/Mark Morgan</a:t>
            </a:r>
          </a:p>
        </p:txBody>
      </p:sp>
      <p:pic>
        <p:nvPicPr>
          <p:cNvPr id="25609" name="Picture 15" descr="C:\Users\ovu32265\Downloads\4554367188_3ac687e779_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489200"/>
            <a:ext cx="2209800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4"/>
          <p:cNvSpPr txBox="1"/>
          <p:nvPr/>
        </p:nvSpPr>
        <p:spPr>
          <a:xfrm>
            <a:off x="664573" y="3373438"/>
            <a:ext cx="2592387" cy="21590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© </a:t>
            </a:r>
            <a:r>
              <a:rPr lang="en-US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Flickr.com/HEKTA2010</a:t>
            </a:r>
          </a:p>
        </p:txBody>
      </p:sp>
      <p:pic>
        <p:nvPicPr>
          <p:cNvPr id="25615" name="Picture 18" descr="C:\Users\ovu32265\Downloads\8293319147_25728728a2_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9" t="17746" r="38998" b="8417"/>
          <a:stretch>
            <a:fillRect/>
          </a:stretch>
        </p:blipFill>
        <p:spPr bwMode="auto">
          <a:xfrm>
            <a:off x="4572794" y="2318395"/>
            <a:ext cx="11890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4"/>
          <p:cNvSpPr txBox="1"/>
          <p:nvPr/>
        </p:nvSpPr>
        <p:spPr>
          <a:xfrm>
            <a:off x="4572794" y="3518545"/>
            <a:ext cx="2592387" cy="21590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© </a:t>
            </a:r>
            <a:r>
              <a:rPr lang="en-US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Flickr.com/Pierre-</a:t>
            </a:r>
            <a:r>
              <a:rPr lang="en-US" sz="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Arnoud</a:t>
            </a:r>
            <a:r>
              <a:rPr lang="en-US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KOPP</a:t>
            </a:r>
          </a:p>
        </p:txBody>
      </p:sp>
      <p:pic>
        <p:nvPicPr>
          <p:cNvPr id="25617" name="Picture 19" descr="C:\Users\ovu32265\Downloads\3119361206_8d4a0f3b73_o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39" t="39465" r="49026" b="49896"/>
          <a:stretch>
            <a:fillRect/>
          </a:stretch>
        </p:blipFill>
        <p:spPr bwMode="auto">
          <a:xfrm>
            <a:off x="6453188" y="2702887"/>
            <a:ext cx="12954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4"/>
          <p:cNvSpPr txBox="1"/>
          <p:nvPr/>
        </p:nvSpPr>
        <p:spPr>
          <a:xfrm>
            <a:off x="6420327" y="3423612"/>
            <a:ext cx="2592387" cy="214313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© </a:t>
            </a:r>
            <a:r>
              <a:rPr lang="en-US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Flickr.com/Kelly </a:t>
            </a:r>
            <a:r>
              <a:rPr lang="en-US" sz="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Garbato</a:t>
            </a:r>
            <a:endParaRPr lang="en-US" sz="800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261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nl-NL" sz="3600" b="1" dirty="0">
                <a:solidFill>
                  <a:schemeClr val="accent1"/>
                </a:solidFill>
              </a:rPr>
              <a:t>A</a:t>
            </a:r>
            <a:r>
              <a:rPr lang="nl-NL" sz="3600" b="1" dirty="0" smtClean="0">
                <a:solidFill>
                  <a:schemeClr val="accent1"/>
                </a:solidFill>
              </a:rPr>
              <a:t>ntwoord</a:t>
            </a:r>
            <a:endParaRPr lang="en-US" sz="3600" b="1" dirty="0">
              <a:solidFill>
                <a:schemeClr val="accent1"/>
              </a:solidFill>
            </a:endParaRP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913"/>
          </a:xfrm>
        </p:spPr>
        <p:txBody>
          <a:bodyPr/>
          <a:lstStyle/>
          <a:p>
            <a:pPr marL="0" lvl="1" indent="0">
              <a:buFont typeface="Arial" charset="0"/>
              <a:buNone/>
            </a:pPr>
            <a:r>
              <a:rPr lang="nl-NL" altLang="en-US" sz="2100" smtClean="0">
                <a:solidFill>
                  <a:srgbClr val="404040"/>
                </a:solidFill>
              </a:rPr>
              <a:t>Linkerhand omhoog:  Ikea (is Zweeds!)</a:t>
            </a:r>
          </a:p>
          <a:p>
            <a:pPr marL="0" lvl="1" indent="0">
              <a:buFont typeface="Arial" charset="0"/>
              <a:buNone/>
            </a:pPr>
            <a:endParaRPr lang="nl-NL" altLang="en-US" sz="2100" smtClean="0">
              <a:solidFill>
                <a:srgbClr val="404040"/>
              </a:solidFill>
            </a:endParaRPr>
          </a:p>
          <a:p>
            <a:pPr marL="0" lvl="1" indent="0">
              <a:buFont typeface="Arial" charset="0"/>
              <a:buNone/>
            </a:pPr>
            <a:endParaRPr lang="nl-NL" altLang="en-US" smtClean="0"/>
          </a:p>
          <a:p>
            <a:pPr marL="0" indent="0">
              <a:buFont typeface="Arial" charset="0"/>
              <a:buNone/>
            </a:pPr>
            <a:endParaRPr lang="nl-NL" altLang="en-US" smtClean="0"/>
          </a:p>
          <a:p>
            <a:pPr marL="0" indent="0">
              <a:buFont typeface="Arial" charset="0"/>
              <a:buNone/>
            </a:pPr>
            <a:endParaRPr lang="nl-NL" altLang="en-US" smtClean="0"/>
          </a:p>
          <a:p>
            <a:pPr marL="0" indent="0">
              <a:buFont typeface="Arial" charset="0"/>
              <a:buNone/>
            </a:pPr>
            <a:endParaRPr lang="nl-NL" altLang="en-US" smtClean="0"/>
          </a:p>
          <a:p>
            <a:pPr marL="0" indent="0">
              <a:buFont typeface="Arial" charset="0"/>
              <a:buNone/>
            </a:pPr>
            <a:endParaRPr lang="nl-NL" altLang="en-US" smtClean="0"/>
          </a:p>
          <a:p>
            <a:pPr marL="0" indent="0">
              <a:buFont typeface="Arial" charset="0"/>
              <a:buNone/>
            </a:pPr>
            <a:endParaRPr lang="nl-NL" altLang="en-US" sz="1000" smtClean="0"/>
          </a:p>
        </p:txBody>
      </p:sp>
      <p:pic>
        <p:nvPicPr>
          <p:cNvPr id="2970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476250"/>
            <a:ext cx="1158875" cy="101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C:\Users\ovu32265\Downloads\7378125668_28856072fb_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152" y="2348880"/>
            <a:ext cx="5486400" cy="3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vak 1"/>
          <p:cNvSpPr txBox="1">
            <a:spLocks noChangeArrowheads="1"/>
          </p:cNvSpPr>
          <p:nvPr/>
        </p:nvSpPr>
        <p:spPr bwMode="auto">
          <a:xfrm>
            <a:off x="1979712" y="5802118"/>
            <a:ext cx="187220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r>
              <a:rPr lang="nl-NL" altLang="nl-NL" sz="800" dirty="0"/>
              <a:t>© Flickr | </a:t>
            </a:r>
            <a:r>
              <a:rPr lang="nl-NL" altLang="nl-NL" sz="800" dirty="0" smtClean="0"/>
              <a:t>Nicholas Raymond</a:t>
            </a:r>
            <a:endParaRPr lang="nl-NL" altLang="nl-NL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nl-NL" sz="3600" b="1" dirty="0" smtClean="0">
                <a:solidFill>
                  <a:schemeClr val="accent1"/>
                </a:solidFill>
              </a:rPr>
              <a:t>Vraag 11: AUTO’S</a:t>
            </a:r>
            <a:endParaRPr lang="en-US" sz="3600" b="1" dirty="0">
              <a:solidFill>
                <a:schemeClr val="accent1"/>
              </a:solidFill>
            </a:endParaRP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913"/>
          </a:xfrm>
        </p:spPr>
        <p:txBody>
          <a:bodyPr/>
          <a:lstStyle/>
          <a:p>
            <a:pPr marL="0" lvl="1" indent="0">
              <a:buFont typeface="Arial" charset="0"/>
              <a:buNone/>
            </a:pPr>
            <a:r>
              <a:rPr lang="nl-NL" altLang="en-US" sz="2100" smtClean="0">
                <a:solidFill>
                  <a:srgbClr val="404040"/>
                </a:solidFill>
              </a:rPr>
              <a:t>Auto’s horen bij de belangrijkste exportproducten van Duitsland en hebben wereldwijd een goede naam.</a:t>
            </a:r>
          </a:p>
          <a:p>
            <a:pPr marL="0" lvl="1" indent="0">
              <a:buFont typeface="Arial" charset="0"/>
              <a:buNone/>
            </a:pPr>
            <a:endParaRPr lang="nl-NL" altLang="en-US" sz="2100" smtClean="0">
              <a:solidFill>
                <a:srgbClr val="404040"/>
              </a:solidFill>
            </a:endParaRPr>
          </a:p>
          <a:p>
            <a:pPr marL="0" lvl="1" indent="0">
              <a:buFont typeface="Arial" charset="0"/>
              <a:buNone/>
            </a:pPr>
            <a:r>
              <a:rPr lang="nl-NL" altLang="en-US" sz="2100" smtClean="0">
                <a:solidFill>
                  <a:srgbClr val="404040"/>
                </a:solidFill>
              </a:rPr>
              <a:t>Bekijk het volgende </a:t>
            </a:r>
            <a:r>
              <a:rPr lang="nl-NL" altLang="en-US" sz="2100" smtClean="0">
                <a:solidFill>
                  <a:srgbClr val="404040"/>
                </a:solidFill>
                <a:hlinkClick r:id="rId2"/>
              </a:rPr>
              <a:t>filmpje</a:t>
            </a:r>
            <a:r>
              <a:rPr lang="nl-NL" altLang="en-US" sz="2100" smtClean="0">
                <a:solidFill>
                  <a:srgbClr val="404040"/>
                </a:solidFill>
              </a:rPr>
              <a:t>. </a:t>
            </a:r>
          </a:p>
          <a:p>
            <a:pPr marL="0" lvl="1" indent="0">
              <a:buFont typeface="Arial" charset="0"/>
              <a:buNone/>
            </a:pPr>
            <a:endParaRPr lang="nl-NL" altLang="en-US" sz="2100" smtClean="0">
              <a:solidFill>
                <a:srgbClr val="404040"/>
              </a:solidFill>
            </a:endParaRPr>
          </a:p>
          <a:p>
            <a:pPr marL="0" lvl="1" indent="0">
              <a:buFont typeface="Arial" charset="0"/>
              <a:buNone/>
            </a:pPr>
            <a:r>
              <a:rPr lang="nl-NL" altLang="en-US" sz="2100" smtClean="0">
                <a:solidFill>
                  <a:srgbClr val="404040"/>
                </a:solidFill>
              </a:rPr>
              <a:t>Welk automerk hanteert de bekende slogan: ‘Wir leben Autos’?</a:t>
            </a:r>
          </a:p>
          <a:p>
            <a:pPr marL="0" lvl="1" indent="0">
              <a:buFont typeface="Arial" charset="0"/>
              <a:buNone/>
            </a:pPr>
            <a:endParaRPr lang="nl-NL" altLang="en-US" sz="2100" smtClean="0">
              <a:solidFill>
                <a:srgbClr val="404040"/>
              </a:solidFill>
            </a:endParaRPr>
          </a:p>
          <a:p>
            <a:pPr marL="0" lvl="1" indent="0">
              <a:buFont typeface="Arial" charset="0"/>
              <a:buNone/>
            </a:pPr>
            <a:r>
              <a:rPr lang="nl-NL" altLang="en-US" sz="2100" smtClean="0">
                <a:solidFill>
                  <a:srgbClr val="404040"/>
                </a:solidFill>
              </a:rPr>
              <a:t>Rechterhand omhoog: Audi</a:t>
            </a:r>
          </a:p>
          <a:p>
            <a:pPr marL="0" lvl="1" indent="0">
              <a:buFont typeface="Arial" charset="0"/>
              <a:buNone/>
            </a:pPr>
            <a:r>
              <a:rPr lang="nl-NL" altLang="en-US" sz="2100" smtClean="0">
                <a:solidFill>
                  <a:srgbClr val="404040"/>
                </a:solidFill>
              </a:rPr>
              <a:t>Linkerhand omhoog: Opel</a:t>
            </a:r>
            <a:endParaRPr lang="en-US" altLang="en-US" sz="2100" smtClean="0">
              <a:solidFill>
                <a:srgbClr val="404040"/>
              </a:solidFill>
            </a:endParaRPr>
          </a:p>
          <a:p>
            <a:pPr marL="0" lvl="1" indent="0">
              <a:buFont typeface="Arial" charset="0"/>
              <a:buNone/>
            </a:pPr>
            <a:endParaRPr lang="nl-NL" altLang="en-US" sz="2100" smtClean="0">
              <a:solidFill>
                <a:srgbClr val="404040"/>
              </a:solidFill>
            </a:endParaRPr>
          </a:p>
          <a:p>
            <a:pPr marL="0" lvl="1" indent="0">
              <a:buFont typeface="Arial" charset="0"/>
              <a:buNone/>
            </a:pPr>
            <a:endParaRPr lang="nl-NL" altLang="en-US" sz="2100" smtClean="0">
              <a:solidFill>
                <a:srgbClr val="404040"/>
              </a:solidFill>
            </a:endParaRPr>
          </a:p>
          <a:p>
            <a:pPr marL="0" lvl="1" indent="0">
              <a:buFont typeface="Arial" charset="0"/>
              <a:buNone/>
            </a:pPr>
            <a:endParaRPr lang="nl-NL" altLang="en-US" smtClean="0"/>
          </a:p>
          <a:p>
            <a:pPr marL="0" indent="0">
              <a:buFont typeface="Arial" charset="0"/>
              <a:buNone/>
            </a:pPr>
            <a:endParaRPr lang="nl-NL" altLang="en-US" smtClean="0"/>
          </a:p>
          <a:p>
            <a:pPr marL="0" indent="0">
              <a:buFont typeface="Arial" charset="0"/>
              <a:buNone/>
            </a:pPr>
            <a:endParaRPr lang="nl-NL" altLang="en-US" smtClean="0"/>
          </a:p>
          <a:p>
            <a:pPr marL="0" indent="0">
              <a:buFont typeface="Arial" charset="0"/>
              <a:buNone/>
            </a:pPr>
            <a:endParaRPr lang="nl-NL" altLang="en-US" smtClean="0"/>
          </a:p>
          <a:p>
            <a:pPr marL="0" indent="0">
              <a:buFont typeface="Arial" charset="0"/>
              <a:buNone/>
            </a:pPr>
            <a:endParaRPr lang="nl-NL" altLang="en-US" smtClean="0"/>
          </a:p>
          <a:p>
            <a:pPr marL="0" indent="0">
              <a:buFont typeface="Arial" charset="0"/>
              <a:buNone/>
            </a:pPr>
            <a:endParaRPr lang="nl-NL" altLang="en-US" sz="1000" smtClean="0"/>
          </a:p>
        </p:txBody>
      </p:sp>
      <p:pic>
        <p:nvPicPr>
          <p:cNvPr id="3072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476250"/>
            <a:ext cx="1158875" cy="101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nl-NL" sz="3600" b="1" dirty="0">
                <a:solidFill>
                  <a:schemeClr val="accent1"/>
                </a:solidFill>
              </a:rPr>
              <a:t>A</a:t>
            </a:r>
            <a:r>
              <a:rPr lang="nl-NL" sz="3600" b="1" dirty="0" smtClean="0">
                <a:solidFill>
                  <a:schemeClr val="accent1"/>
                </a:solidFill>
              </a:rPr>
              <a:t>ntwoord</a:t>
            </a:r>
            <a:endParaRPr lang="en-US" sz="3600" b="1" dirty="0">
              <a:solidFill>
                <a:schemeClr val="accent1"/>
              </a:solidFill>
            </a:endParaRP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913"/>
          </a:xfrm>
        </p:spPr>
        <p:txBody>
          <a:bodyPr/>
          <a:lstStyle/>
          <a:p>
            <a:pPr marL="0" lvl="1" indent="0">
              <a:buFont typeface="Arial" charset="0"/>
              <a:buNone/>
            </a:pPr>
            <a:r>
              <a:rPr lang="nl-NL" altLang="en-US" sz="2100" dirty="0" smtClean="0">
                <a:solidFill>
                  <a:srgbClr val="404040"/>
                </a:solidFill>
              </a:rPr>
              <a:t>Linkerhand omhoog: Opel</a:t>
            </a:r>
          </a:p>
          <a:p>
            <a:pPr marL="0" lvl="1" indent="0">
              <a:buFont typeface="Arial" charset="0"/>
              <a:buNone/>
            </a:pPr>
            <a:endParaRPr lang="nl-NL" altLang="en-US" sz="2100" dirty="0" smtClean="0">
              <a:solidFill>
                <a:srgbClr val="404040"/>
              </a:solidFill>
            </a:endParaRPr>
          </a:p>
          <a:p>
            <a:pPr marL="0" indent="0">
              <a:buFont typeface="Arial" charset="0"/>
              <a:buNone/>
            </a:pPr>
            <a:endParaRPr lang="nl-NL" altLang="en-US" dirty="0" smtClean="0"/>
          </a:p>
          <a:p>
            <a:pPr marL="0" indent="0">
              <a:buFont typeface="Arial" charset="0"/>
              <a:buNone/>
            </a:pPr>
            <a:endParaRPr lang="nl-NL" altLang="en-US" dirty="0" smtClean="0"/>
          </a:p>
          <a:p>
            <a:pPr marL="0" indent="0">
              <a:buFont typeface="Arial" charset="0"/>
              <a:buNone/>
            </a:pPr>
            <a:endParaRPr lang="nl-NL" altLang="en-US" dirty="0" smtClean="0"/>
          </a:p>
          <a:p>
            <a:pPr marL="0" indent="0">
              <a:buFont typeface="Arial" charset="0"/>
              <a:buNone/>
            </a:pPr>
            <a:endParaRPr lang="nl-NL" altLang="en-US" dirty="0" smtClean="0"/>
          </a:p>
          <a:p>
            <a:pPr marL="0" indent="0">
              <a:buFont typeface="Arial" charset="0"/>
              <a:buNone/>
            </a:pPr>
            <a:endParaRPr lang="nl-NL" altLang="en-US" dirty="0" smtClean="0"/>
          </a:p>
          <a:p>
            <a:pPr marL="0" indent="0">
              <a:buFont typeface="Arial" charset="0"/>
              <a:buNone/>
            </a:pPr>
            <a:endParaRPr lang="nl-NL" altLang="en-US" sz="1000" dirty="0" smtClean="0"/>
          </a:p>
        </p:txBody>
      </p:sp>
      <p:pic>
        <p:nvPicPr>
          <p:cNvPr id="3174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476250"/>
            <a:ext cx="1158875" cy="101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8" name="Picture 2" descr="C:\Users\ovu32265\Downloads\3971235893_c7b86a9e7a_o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3059832" y="2579752"/>
            <a:ext cx="28575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4"/>
          <p:cNvSpPr txBox="1"/>
          <p:nvPr/>
        </p:nvSpPr>
        <p:spPr>
          <a:xfrm>
            <a:off x="3324945" y="5301208"/>
            <a:ext cx="2592387" cy="21590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© </a:t>
            </a:r>
            <a:r>
              <a:rPr lang="en-US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Flickr.com | Marcos Castellano</a:t>
            </a:r>
            <a:endParaRPr lang="en-US" sz="800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nl-NL" sz="3600" b="1" dirty="0" smtClean="0">
                <a:solidFill>
                  <a:schemeClr val="accent1"/>
                </a:solidFill>
              </a:rPr>
              <a:t>Vraag 12: TOERISME</a:t>
            </a:r>
            <a:endParaRPr lang="en-US" sz="3600" b="1" dirty="0">
              <a:solidFill>
                <a:schemeClr val="accent1"/>
              </a:solidFill>
            </a:endParaRP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>
              <a:buFont typeface="Arial" charset="0"/>
              <a:buNone/>
            </a:pPr>
            <a:r>
              <a:rPr lang="nl-NL" altLang="en-US" sz="2100" smtClean="0">
                <a:solidFill>
                  <a:srgbClr val="404040"/>
                </a:solidFill>
              </a:rPr>
              <a:t>Meer dan 3 miljoen Duitse toeristen bezochten Nederland in 2013. De Duitsers zijn hiermee met afstand de grootste toeristengroep in Nederland. Wat was de populairste bestemming van deze toeristen?</a:t>
            </a:r>
          </a:p>
          <a:p>
            <a:pPr marL="0" lvl="1" indent="0">
              <a:buFont typeface="Arial" charset="0"/>
              <a:buNone/>
            </a:pPr>
            <a:endParaRPr lang="nl-NL" altLang="en-US" sz="2100" smtClean="0">
              <a:solidFill>
                <a:srgbClr val="404040"/>
              </a:solidFill>
            </a:endParaRPr>
          </a:p>
          <a:p>
            <a:pPr marL="0" lvl="1" indent="0">
              <a:buFont typeface="Arial" charset="0"/>
              <a:buNone/>
            </a:pPr>
            <a:r>
              <a:rPr lang="nl-NL" altLang="en-US" sz="2100" smtClean="0">
                <a:solidFill>
                  <a:srgbClr val="404040"/>
                </a:solidFill>
              </a:rPr>
              <a:t>Rechterhand omhoog: Amsterdam</a:t>
            </a:r>
          </a:p>
          <a:p>
            <a:pPr marL="0" lvl="1" indent="0">
              <a:buFont typeface="Arial" charset="0"/>
              <a:buNone/>
            </a:pPr>
            <a:r>
              <a:rPr lang="nl-NL" altLang="en-US" sz="2100" smtClean="0">
                <a:solidFill>
                  <a:srgbClr val="404040"/>
                </a:solidFill>
              </a:rPr>
              <a:t>Linkerhand omhoog: Scheveningen</a:t>
            </a:r>
            <a:endParaRPr lang="en-US" altLang="en-US" sz="2100" smtClean="0">
              <a:solidFill>
                <a:srgbClr val="404040"/>
              </a:solidFill>
            </a:endParaRPr>
          </a:p>
        </p:txBody>
      </p:sp>
      <p:pic>
        <p:nvPicPr>
          <p:cNvPr id="3277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476250"/>
            <a:ext cx="1158875" cy="101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4" name="Picture 2" descr="C:\Users\ovu32265\Downloads\4812500936_2c853b3a04_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224" y="3501008"/>
            <a:ext cx="3286422" cy="2464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4"/>
          <p:cNvSpPr txBox="1"/>
          <p:nvPr/>
        </p:nvSpPr>
        <p:spPr>
          <a:xfrm>
            <a:off x="5186224" y="5965825"/>
            <a:ext cx="2592387" cy="21590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© </a:t>
            </a:r>
            <a:r>
              <a:rPr lang="en-US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Flickr.com | </a:t>
            </a:r>
            <a:r>
              <a:rPr lang="en-US" sz="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Hildgrim</a:t>
            </a:r>
            <a:endParaRPr lang="en-US" sz="800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nl-NL" sz="3600" b="1" dirty="0">
                <a:solidFill>
                  <a:schemeClr val="accent1"/>
                </a:solidFill>
              </a:rPr>
              <a:t>A</a:t>
            </a:r>
            <a:r>
              <a:rPr lang="nl-NL" sz="3600" b="1" dirty="0" smtClean="0">
                <a:solidFill>
                  <a:schemeClr val="accent1"/>
                </a:solidFill>
              </a:rPr>
              <a:t>ntwoord</a:t>
            </a:r>
            <a:endParaRPr lang="en-US" sz="3600" b="1" dirty="0">
              <a:solidFill>
                <a:schemeClr val="accent1"/>
              </a:solidFill>
            </a:endParaRPr>
          </a:p>
        </p:txBody>
      </p:sp>
      <p:sp>
        <p:nvSpPr>
          <p:cNvPr id="3379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>
              <a:buFont typeface="Arial" charset="0"/>
              <a:buNone/>
            </a:pPr>
            <a:r>
              <a:rPr lang="nl-NL" altLang="en-US" sz="2100" smtClean="0">
                <a:solidFill>
                  <a:srgbClr val="404040"/>
                </a:solidFill>
              </a:rPr>
              <a:t>Linkerhand omhoog: Scheveningen</a:t>
            </a:r>
          </a:p>
          <a:p>
            <a:pPr marL="0" lvl="1" indent="0">
              <a:buFont typeface="Arial" charset="0"/>
              <a:buNone/>
            </a:pPr>
            <a:endParaRPr lang="nl-NL" altLang="en-US" sz="2100" smtClean="0">
              <a:solidFill>
                <a:srgbClr val="404040"/>
              </a:solidFill>
            </a:endParaRPr>
          </a:p>
          <a:p>
            <a:pPr marL="0" indent="0" algn="ctr">
              <a:buFont typeface="Arial" charset="0"/>
              <a:buNone/>
            </a:pPr>
            <a:endParaRPr lang="nl-NL" altLang="en-US" smtClean="0"/>
          </a:p>
          <a:p>
            <a:pPr marL="0" indent="0" algn="ctr">
              <a:buFont typeface="Arial" charset="0"/>
              <a:buNone/>
            </a:pPr>
            <a:endParaRPr lang="nl-NL" altLang="en-US" smtClean="0"/>
          </a:p>
          <a:p>
            <a:pPr marL="0" indent="0" algn="ctr">
              <a:buFont typeface="Arial" charset="0"/>
              <a:buNone/>
            </a:pPr>
            <a:endParaRPr lang="nl-NL" altLang="en-US" smtClean="0"/>
          </a:p>
          <a:p>
            <a:pPr marL="0" indent="0" algn="ctr">
              <a:buFont typeface="Arial" charset="0"/>
              <a:buNone/>
            </a:pPr>
            <a:endParaRPr lang="nl-NL" altLang="en-US" smtClean="0"/>
          </a:p>
          <a:p>
            <a:pPr marL="0" indent="0" algn="ctr">
              <a:buFont typeface="Arial" charset="0"/>
              <a:buNone/>
            </a:pPr>
            <a:endParaRPr lang="nl-NL" altLang="en-US" smtClean="0"/>
          </a:p>
          <a:p>
            <a:pPr marL="0" indent="0">
              <a:buFont typeface="Arial" charset="0"/>
              <a:buNone/>
            </a:pPr>
            <a:endParaRPr lang="en-US" altLang="en-US" sz="1200" smtClean="0"/>
          </a:p>
          <a:p>
            <a:pPr marL="0" indent="0">
              <a:buFont typeface="Arial" charset="0"/>
              <a:buNone/>
            </a:pPr>
            <a:endParaRPr lang="en-US" altLang="en-US" sz="1200" smtClean="0"/>
          </a:p>
          <a:p>
            <a:pPr marL="0" indent="0">
              <a:buFont typeface="Arial" charset="0"/>
              <a:buNone/>
            </a:pPr>
            <a:endParaRPr lang="en-US" altLang="en-US" sz="1200" smtClean="0"/>
          </a:p>
          <a:p>
            <a:pPr marL="0" indent="0">
              <a:buFont typeface="Arial" charset="0"/>
              <a:buNone/>
            </a:pPr>
            <a:endParaRPr lang="en-US" altLang="en-US" sz="1200" smtClean="0"/>
          </a:p>
          <a:p>
            <a:pPr marL="0" indent="0">
              <a:buFont typeface="Arial" charset="0"/>
              <a:buNone/>
            </a:pPr>
            <a:r>
              <a:rPr lang="en-US" altLang="en-US" sz="1200" smtClean="0"/>
              <a:t>		</a:t>
            </a:r>
            <a:endParaRPr lang="en-US" altLang="en-US" smtClean="0"/>
          </a:p>
        </p:txBody>
      </p:sp>
      <p:pic>
        <p:nvPicPr>
          <p:cNvPr id="3379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476250"/>
            <a:ext cx="1158875" cy="101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8" name="Picture 2" descr="C:\Users\ovu32265\Downloads\3379895638_24fc9ca77c_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564904"/>
            <a:ext cx="4751512" cy="3563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4"/>
          <p:cNvSpPr txBox="1"/>
          <p:nvPr/>
        </p:nvSpPr>
        <p:spPr>
          <a:xfrm>
            <a:off x="2195736" y="6128538"/>
            <a:ext cx="2592387" cy="21590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© </a:t>
            </a:r>
            <a:r>
              <a:rPr lang="en-US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Flickr.com | </a:t>
            </a:r>
            <a:r>
              <a:rPr lang="en-US" sz="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Naiyaru</a:t>
            </a:r>
            <a:endParaRPr lang="en-US" sz="800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nl-NL" sz="3600" b="1" dirty="0" smtClean="0">
                <a:solidFill>
                  <a:schemeClr val="accent1"/>
                </a:solidFill>
              </a:rPr>
              <a:t>Vraag 13: GESCHIEDENIS</a:t>
            </a:r>
            <a:endParaRPr lang="en-US" sz="3600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1700213"/>
            <a:ext cx="8229600" cy="4897437"/>
          </a:xfrm>
        </p:spPr>
        <p:txBody>
          <a:bodyPr>
            <a:normAutofit lnSpcReduction="10000"/>
          </a:bodyPr>
          <a:lstStyle/>
          <a:p>
            <a:pPr marL="0" indent="0">
              <a:buFont typeface="Arial" charset="0"/>
              <a:buNone/>
              <a:defRPr/>
            </a:pPr>
            <a:r>
              <a:rPr lang="nl-NL" sz="2100" dirty="0" smtClean="0">
                <a:solidFill>
                  <a:srgbClr val="404040"/>
                </a:solidFill>
                <a:sym typeface="Wingdings" pitchFamily="2" charset="2"/>
              </a:rPr>
              <a:t>Het is al weer meer dan 25 jaar geleden dat op </a:t>
            </a:r>
            <a:r>
              <a:rPr lang="nl-NL" sz="2100" dirty="0">
                <a:solidFill>
                  <a:srgbClr val="404040"/>
                </a:solidFill>
                <a:sym typeface="Wingdings" pitchFamily="2" charset="2"/>
              </a:rPr>
              <a:t>9 november </a:t>
            </a:r>
            <a:r>
              <a:rPr lang="nl-NL" sz="2100" dirty="0" smtClean="0">
                <a:solidFill>
                  <a:srgbClr val="404040"/>
                </a:solidFill>
                <a:sym typeface="Wingdings" pitchFamily="2" charset="2"/>
              </a:rPr>
              <a:t>1989 de </a:t>
            </a:r>
            <a:r>
              <a:rPr lang="nl-NL" sz="2100" dirty="0" err="1" smtClean="0">
                <a:solidFill>
                  <a:srgbClr val="404040"/>
                </a:solidFill>
                <a:sym typeface="Wingdings" pitchFamily="2" charset="2"/>
              </a:rPr>
              <a:t>Berlijnse</a:t>
            </a:r>
            <a:r>
              <a:rPr lang="nl-NL" sz="2100" dirty="0" smtClean="0">
                <a:solidFill>
                  <a:srgbClr val="404040"/>
                </a:solidFill>
                <a:sym typeface="Wingdings" pitchFamily="2" charset="2"/>
              </a:rPr>
              <a:t> </a:t>
            </a:r>
            <a:r>
              <a:rPr lang="nl-NL" sz="2100" dirty="0">
                <a:solidFill>
                  <a:srgbClr val="404040"/>
                </a:solidFill>
                <a:sym typeface="Wingdings" pitchFamily="2" charset="2"/>
              </a:rPr>
              <a:t>Muur </a:t>
            </a:r>
            <a:r>
              <a:rPr lang="nl-NL" sz="2100" dirty="0" smtClean="0">
                <a:solidFill>
                  <a:srgbClr val="404040"/>
                </a:solidFill>
                <a:sym typeface="Wingdings" pitchFamily="2" charset="2"/>
              </a:rPr>
              <a:t>viel. </a:t>
            </a:r>
            <a:r>
              <a:rPr lang="nl-NL" sz="2100" dirty="0">
                <a:solidFill>
                  <a:srgbClr val="404040"/>
                </a:solidFill>
                <a:sym typeface="Wingdings" pitchFamily="2" charset="2"/>
              </a:rPr>
              <a:t>Waar was Bondskanselier </a:t>
            </a:r>
            <a:r>
              <a:rPr lang="nl-NL" sz="2100" dirty="0" err="1">
                <a:solidFill>
                  <a:srgbClr val="404040"/>
                </a:solidFill>
                <a:sym typeface="Wingdings" pitchFamily="2" charset="2"/>
              </a:rPr>
              <a:t>Angela</a:t>
            </a:r>
            <a:r>
              <a:rPr lang="nl-NL" sz="2100" dirty="0">
                <a:solidFill>
                  <a:srgbClr val="404040"/>
                </a:solidFill>
                <a:sym typeface="Wingdings" pitchFamily="2" charset="2"/>
              </a:rPr>
              <a:t> Merkel op dat historische moment in 1989?</a:t>
            </a:r>
          </a:p>
          <a:p>
            <a:pPr marL="0" indent="0">
              <a:buFont typeface="Arial" charset="0"/>
              <a:buNone/>
              <a:defRPr/>
            </a:pPr>
            <a:endParaRPr lang="nl-NL" sz="2100" dirty="0">
              <a:solidFill>
                <a:srgbClr val="404040"/>
              </a:solidFill>
              <a:sym typeface="Wingdings" pitchFamily="2" charset="2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nl-NL" sz="2100" dirty="0" smtClean="0">
                <a:solidFill>
                  <a:srgbClr val="404040"/>
                </a:solidFill>
                <a:sym typeface="Wingdings" pitchFamily="2" charset="2"/>
              </a:rPr>
              <a:t>Rechterhand omhoog: </a:t>
            </a:r>
            <a:r>
              <a:rPr lang="nl-NL" sz="2100" dirty="0">
                <a:solidFill>
                  <a:srgbClr val="404040"/>
                </a:solidFill>
                <a:sym typeface="Wingdings" pitchFamily="2" charset="2"/>
              </a:rPr>
              <a:t>in de sauna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nl-NL" sz="2100" dirty="0" smtClean="0">
                <a:solidFill>
                  <a:srgbClr val="404040"/>
                </a:solidFill>
                <a:sym typeface="Wingdings" pitchFamily="2" charset="2"/>
              </a:rPr>
              <a:t>Linkerhand omhoog: </a:t>
            </a:r>
            <a:r>
              <a:rPr lang="nl-NL" sz="2100" dirty="0">
                <a:solidFill>
                  <a:srgbClr val="404040"/>
                </a:solidFill>
                <a:sym typeface="Wingdings" pitchFamily="2" charset="2"/>
              </a:rPr>
              <a:t>in een </a:t>
            </a:r>
            <a:r>
              <a:rPr lang="nl-NL" sz="2100" dirty="0" smtClean="0">
                <a:solidFill>
                  <a:srgbClr val="404040"/>
                </a:solidFill>
                <a:sym typeface="Wingdings" pitchFamily="2" charset="2"/>
              </a:rPr>
              <a:t>restaurant</a:t>
            </a:r>
            <a:endParaRPr lang="nl-NL" sz="2100" dirty="0">
              <a:solidFill>
                <a:srgbClr val="404040"/>
              </a:solidFill>
              <a:sym typeface="Wingdings" pitchFamily="2" charset="2"/>
            </a:endParaRPr>
          </a:p>
          <a:p>
            <a:pPr marL="0" indent="0">
              <a:buFont typeface="Arial" charset="0"/>
              <a:buNone/>
              <a:defRPr/>
            </a:pPr>
            <a:endParaRPr lang="nl-NL" dirty="0" smtClean="0">
              <a:solidFill>
                <a:schemeClr val="accent5">
                  <a:lumMod val="50000"/>
                </a:schemeClr>
              </a:solidFill>
              <a:latin typeface="Franklin Gothic Book" pitchFamily="34" charset="0"/>
              <a:sym typeface="Wingdings" pitchFamily="2" charset="2"/>
            </a:endParaRPr>
          </a:p>
          <a:p>
            <a:pPr>
              <a:defRPr/>
            </a:pPr>
            <a:endParaRPr lang="nl-NL" dirty="0" smtClean="0"/>
          </a:p>
          <a:p>
            <a:pPr>
              <a:defRPr/>
            </a:pPr>
            <a:endParaRPr lang="nl-NL" dirty="0"/>
          </a:p>
          <a:p>
            <a:pPr marL="0" indent="0">
              <a:buFont typeface="Arial" charset="0"/>
              <a:buNone/>
              <a:defRPr/>
            </a:pPr>
            <a:endParaRPr lang="nl-NL" sz="1200" dirty="0" smtClean="0"/>
          </a:p>
          <a:p>
            <a:pPr marL="0" indent="0">
              <a:buFont typeface="Arial" charset="0"/>
              <a:buNone/>
              <a:defRPr/>
            </a:pPr>
            <a:endParaRPr lang="nl-NL" sz="1200" dirty="0"/>
          </a:p>
          <a:p>
            <a:pPr marL="0" indent="0">
              <a:buFont typeface="Arial" charset="0"/>
              <a:buNone/>
              <a:defRPr/>
            </a:pPr>
            <a:endParaRPr lang="nl-NL" sz="1200" dirty="0" smtClean="0"/>
          </a:p>
          <a:p>
            <a:pPr marL="0" indent="0">
              <a:buFont typeface="Arial" charset="0"/>
              <a:buNone/>
              <a:defRPr/>
            </a:pPr>
            <a:endParaRPr lang="en-US" sz="1200" dirty="0" smtClean="0"/>
          </a:p>
          <a:p>
            <a:pPr marL="0" indent="0">
              <a:buFont typeface="Arial" charset="0"/>
              <a:buNone/>
              <a:defRPr/>
            </a:pPr>
            <a:endParaRPr lang="en-US" sz="1200" dirty="0"/>
          </a:p>
          <a:p>
            <a:pPr marL="0" indent="0">
              <a:buFont typeface="Arial" charset="0"/>
              <a:buNone/>
              <a:defRPr/>
            </a:pPr>
            <a:endParaRPr lang="en-US" sz="1200" dirty="0" smtClean="0"/>
          </a:p>
          <a:p>
            <a:pPr marL="0" indent="0">
              <a:buFont typeface="Arial" charset="0"/>
              <a:buNone/>
              <a:defRPr/>
            </a:pPr>
            <a:endParaRPr lang="en-US" sz="1200" dirty="0" smtClean="0"/>
          </a:p>
          <a:p>
            <a:pPr marL="0" indent="0">
              <a:buFont typeface="Arial" charset="0"/>
              <a:buNone/>
              <a:defRPr/>
            </a:pPr>
            <a:r>
              <a:rPr lang="en-US" sz="1200" dirty="0" smtClean="0"/>
              <a:t>		</a:t>
            </a:r>
            <a:endParaRPr lang="en-US" sz="1200" dirty="0"/>
          </a:p>
        </p:txBody>
      </p:sp>
      <p:pic>
        <p:nvPicPr>
          <p:cNvPr id="3482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476250"/>
            <a:ext cx="1158875" cy="101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2" name="Picture 2" descr="C:\Users\ovu32265\Downloads\17047837799_747bc6577b_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861048"/>
            <a:ext cx="3599890" cy="2399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4"/>
          <p:cNvSpPr txBox="1"/>
          <p:nvPr/>
        </p:nvSpPr>
        <p:spPr>
          <a:xfrm>
            <a:off x="2915816" y="6262880"/>
            <a:ext cx="2592387" cy="21590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© </a:t>
            </a:r>
            <a:r>
              <a:rPr lang="en-US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Flickr.com | Initiative D21</a:t>
            </a:r>
            <a:endParaRPr lang="en-US" sz="800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nl-NL" sz="3600" b="1" dirty="0">
                <a:solidFill>
                  <a:schemeClr val="accent1"/>
                </a:solidFill>
              </a:rPr>
              <a:t>A</a:t>
            </a:r>
            <a:r>
              <a:rPr lang="nl-NL" sz="3600" b="1" dirty="0" smtClean="0">
                <a:solidFill>
                  <a:schemeClr val="accent1"/>
                </a:solidFill>
              </a:rPr>
              <a:t>ntwoord</a:t>
            </a:r>
            <a:endParaRPr lang="en-US" sz="3600" b="1" dirty="0">
              <a:solidFill>
                <a:schemeClr val="accent1"/>
              </a:solidFill>
            </a:endParaRP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</a:pPr>
            <a:r>
              <a:rPr lang="nl-NL" altLang="en-US" dirty="0" smtClean="0">
                <a:solidFill>
                  <a:srgbClr val="404040"/>
                </a:solidFill>
              </a:rPr>
              <a:t>Rechterhand omhoog: Hij gaat blaffen!</a:t>
            </a:r>
          </a:p>
          <a:p>
            <a:pPr marL="0" indent="0">
              <a:buFont typeface="Arial" charset="0"/>
              <a:buNone/>
            </a:pPr>
            <a:r>
              <a:rPr lang="nl-NL" altLang="en-US" dirty="0" smtClean="0">
                <a:solidFill>
                  <a:srgbClr val="404040"/>
                </a:solidFill>
              </a:rPr>
              <a:t>Altijd handig om een vreemde taal te spreken…</a:t>
            </a:r>
          </a:p>
          <a:p>
            <a:pPr marL="0" indent="0" algn="ctr">
              <a:buFont typeface="Arial" charset="0"/>
              <a:buNone/>
            </a:pPr>
            <a:endParaRPr lang="nl-NL" altLang="en-US" dirty="0" smtClean="0"/>
          </a:p>
          <a:p>
            <a:pPr marL="0" indent="0" algn="ctr">
              <a:buFont typeface="Arial" charset="0"/>
              <a:buNone/>
            </a:pPr>
            <a:endParaRPr lang="en-US" altLang="en-US" dirty="0" smtClean="0"/>
          </a:p>
        </p:txBody>
      </p:sp>
      <p:pic>
        <p:nvPicPr>
          <p:cNvPr id="819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404813"/>
            <a:ext cx="1158875" cy="101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ovu32265\Downloads\2501485682_71181273d5_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564904"/>
            <a:ext cx="5550408" cy="370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vak 1"/>
          <p:cNvSpPr txBox="1">
            <a:spLocks noChangeArrowheads="1"/>
          </p:cNvSpPr>
          <p:nvPr/>
        </p:nvSpPr>
        <p:spPr bwMode="auto">
          <a:xfrm>
            <a:off x="1835696" y="6269812"/>
            <a:ext cx="187220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r>
              <a:rPr lang="nl-NL" altLang="nl-NL" sz="800" dirty="0"/>
              <a:t>© Flickr | </a:t>
            </a:r>
            <a:r>
              <a:rPr lang="nl-NL" altLang="nl-NL" sz="800" dirty="0" err="1" smtClean="0"/>
              <a:t>RabunWarna</a:t>
            </a:r>
            <a:endParaRPr lang="nl-NL" altLang="nl-NL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nl-NL" sz="3600" b="1" dirty="0">
                <a:solidFill>
                  <a:schemeClr val="accent1"/>
                </a:solidFill>
              </a:rPr>
              <a:t>A</a:t>
            </a:r>
            <a:r>
              <a:rPr lang="nl-NL" sz="3600" b="1" dirty="0" smtClean="0">
                <a:solidFill>
                  <a:schemeClr val="accent1"/>
                </a:solidFill>
              </a:rPr>
              <a:t>ntwoord</a:t>
            </a:r>
            <a:endParaRPr lang="en-US" sz="3600" b="1" dirty="0">
              <a:solidFill>
                <a:schemeClr val="accent1"/>
              </a:solidFill>
            </a:endParaRP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8888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nl-NL" altLang="en-US" sz="2100" smtClean="0">
                <a:solidFill>
                  <a:srgbClr val="404040"/>
                </a:solidFill>
              </a:rPr>
              <a:t>Rechterhand omhoog: In de sauna</a:t>
            </a:r>
          </a:p>
          <a:p>
            <a:pPr marL="0" indent="0" algn="ctr">
              <a:buFont typeface="Arial" charset="0"/>
              <a:buNone/>
            </a:pPr>
            <a:endParaRPr lang="nl-NL" altLang="en-US" smtClean="0"/>
          </a:p>
          <a:p>
            <a:pPr marL="0" indent="0" algn="ctr">
              <a:buFont typeface="Arial" charset="0"/>
              <a:buNone/>
            </a:pPr>
            <a:endParaRPr lang="nl-NL" altLang="en-US" smtClean="0"/>
          </a:p>
          <a:p>
            <a:pPr marL="0" indent="0" algn="ctr">
              <a:buFont typeface="Arial" charset="0"/>
              <a:buNone/>
            </a:pPr>
            <a:endParaRPr lang="nl-NL" altLang="en-US" smtClean="0"/>
          </a:p>
          <a:p>
            <a:pPr marL="0" indent="0" algn="ctr">
              <a:buFont typeface="Arial" charset="0"/>
              <a:buNone/>
            </a:pPr>
            <a:endParaRPr lang="nl-NL" altLang="en-US" smtClean="0"/>
          </a:p>
          <a:p>
            <a:pPr marL="0" indent="0" algn="ctr">
              <a:buFont typeface="Arial" charset="0"/>
              <a:buNone/>
            </a:pPr>
            <a:endParaRPr lang="nl-NL" altLang="en-US" smtClean="0"/>
          </a:p>
          <a:p>
            <a:pPr marL="0" indent="0" algn="ctr">
              <a:buFont typeface="Arial" charset="0"/>
              <a:buNone/>
            </a:pPr>
            <a:endParaRPr lang="nl-NL" altLang="en-US" smtClean="0"/>
          </a:p>
          <a:p>
            <a:pPr marL="0" indent="0">
              <a:buFont typeface="Arial" charset="0"/>
              <a:buNone/>
            </a:pPr>
            <a:endParaRPr lang="nl-NL" altLang="en-US" smtClean="0"/>
          </a:p>
          <a:p>
            <a:pPr marL="0" indent="0">
              <a:buFont typeface="Arial" charset="0"/>
              <a:buNone/>
            </a:pPr>
            <a:endParaRPr lang="nl-NL" altLang="en-US" sz="1200" smtClean="0"/>
          </a:p>
          <a:p>
            <a:pPr marL="0" indent="0">
              <a:buFont typeface="Arial" charset="0"/>
              <a:buNone/>
            </a:pPr>
            <a:endParaRPr lang="nl-NL" altLang="en-US" sz="1200" smtClean="0"/>
          </a:p>
          <a:p>
            <a:pPr marL="0" indent="0">
              <a:buFont typeface="Arial" charset="0"/>
              <a:buNone/>
            </a:pPr>
            <a:endParaRPr lang="nl-NL" altLang="en-US" sz="1200" smtClean="0"/>
          </a:p>
        </p:txBody>
      </p:sp>
      <p:pic>
        <p:nvPicPr>
          <p:cNvPr id="3584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476250"/>
            <a:ext cx="1158875" cy="101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6" name="Picture 2" descr="C:\Users\ovu32265\Downloads\7678226720_503f574c90_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4992" y="2348880"/>
            <a:ext cx="4842208" cy="3201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4"/>
          <p:cNvSpPr txBox="1"/>
          <p:nvPr/>
        </p:nvSpPr>
        <p:spPr>
          <a:xfrm>
            <a:off x="2314992" y="5564598"/>
            <a:ext cx="2592387" cy="21590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© </a:t>
            </a:r>
            <a:r>
              <a:rPr lang="en-US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Flickr.com | VIK Hotels Group</a:t>
            </a:r>
            <a:endParaRPr lang="en-US" sz="800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nl-NL" sz="3600" b="1" dirty="0" smtClean="0">
                <a:solidFill>
                  <a:schemeClr val="accent1"/>
                </a:solidFill>
              </a:rPr>
              <a:t>Vraag 14: BERLIJN</a:t>
            </a:r>
            <a:endParaRPr lang="en-US" sz="3600" b="1" dirty="0">
              <a:solidFill>
                <a:schemeClr val="accent1"/>
              </a:solidFill>
            </a:endParaRP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395288" y="1566863"/>
            <a:ext cx="8229600" cy="4876800"/>
          </a:xfrm>
        </p:spPr>
        <p:txBody>
          <a:bodyPr/>
          <a:lstStyle/>
          <a:p>
            <a:pPr marL="0" lvl="1" indent="0">
              <a:buFont typeface="Arial" charset="0"/>
              <a:buNone/>
            </a:pPr>
            <a:r>
              <a:rPr lang="nl-NL" altLang="en-US" sz="2100" smtClean="0">
                <a:solidFill>
                  <a:srgbClr val="404040"/>
                </a:solidFill>
              </a:rPr>
              <a:t>Steeds meer Nederlanders ontdekken de Duitse hoofdstad Berlijn. Berlijn is hip, Berlijn is happening. Met welke slogan typeerde de voormalige Berlijnse burgemeester Wowereit zijn stad?</a:t>
            </a:r>
          </a:p>
          <a:p>
            <a:pPr marL="0" lvl="1" indent="0">
              <a:buFont typeface="Arial" charset="0"/>
              <a:buNone/>
            </a:pPr>
            <a:endParaRPr lang="nl-NL" altLang="en-US" sz="2100" smtClean="0">
              <a:solidFill>
                <a:srgbClr val="404040"/>
              </a:solidFill>
            </a:endParaRPr>
          </a:p>
          <a:p>
            <a:pPr marL="0" lvl="1" indent="0">
              <a:buFont typeface="Arial" charset="0"/>
              <a:buNone/>
            </a:pPr>
            <a:r>
              <a:rPr lang="nl-NL" altLang="en-US" sz="2100" smtClean="0">
                <a:solidFill>
                  <a:srgbClr val="404040"/>
                </a:solidFill>
              </a:rPr>
              <a:t>Rechterhand omhoog: Berlin – wo Geschichte lebt</a:t>
            </a:r>
          </a:p>
          <a:p>
            <a:pPr marL="0" lvl="1" indent="0">
              <a:buFont typeface="Arial" charset="0"/>
              <a:buNone/>
            </a:pPr>
            <a:r>
              <a:rPr lang="nl-NL" altLang="en-US" sz="2100" smtClean="0">
                <a:solidFill>
                  <a:srgbClr val="404040"/>
                </a:solidFill>
              </a:rPr>
              <a:t>Linkerhand omhoog: Berlin – arm aber sexy</a:t>
            </a:r>
            <a:endParaRPr lang="en-US" altLang="en-US" sz="2100" smtClean="0">
              <a:solidFill>
                <a:srgbClr val="404040"/>
              </a:solidFill>
            </a:endParaRPr>
          </a:p>
        </p:txBody>
      </p:sp>
      <p:pic>
        <p:nvPicPr>
          <p:cNvPr id="3686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476250"/>
            <a:ext cx="1158875" cy="101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0" name="Picture 2" descr="C:\Users\ovu32265\Downloads\5763227116_dd8c1fdc91_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427" y="4005064"/>
            <a:ext cx="6000686" cy="1960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4"/>
          <p:cNvSpPr txBox="1"/>
          <p:nvPr/>
        </p:nvSpPr>
        <p:spPr>
          <a:xfrm>
            <a:off x="1890539" y="5965288"/>
            <a:ext cx="2592387" cy="21590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© </a:t>
            </a:r>
            <a:r>
              <a:rPr lang="en-US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Flickr.com | Alexander </a:t>
            </a:r>
            <a:r>
              <a:rPr lang="en-US" sz="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Steinhof</a:t>
            </a:r>
            <a:endParaRPr lang="en-US" sz="800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nl-NL" sz="3600" b="1" dirty="0">
                <a:solidFill>
                  <a:schemeClr val="accent1"/>
                </a:solidFill>
              </a:rPr>
              <a:t>A</a:t>
            </a:r>
            <a:r>
              <a:rPr lang="nl-NL" sz="3600" b="1" dirty="0" smtClean="0">
                <a:solidFill>
                  <a:schemeClr val="accent1"/>
                </a:solidFill>
              </a:rPr>
              <a:t>ntwoord</a:t>
            </a:r>
            <a:endParaRPr lang="en-US" sz="3600" b="1" dirty="0">
              <a:solidFill>
                <a:schemeClr val="accent1"/>
              </a:solidFill>
            </a:endParaRPr>
          </a:p>
        </p:txBody>
      </p:sp>
      <p:sp>
        <p:nvSpPr>
          <p:cNvPr id="37891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>
              <a:buFont typeface="Arial" charset="0"/>
              <a:buNone/>
            </a:pPr>
            <a:r>
              <a:rPr lang="nl-NL" altLang="en-US" sz="2100" dirty="0" smtClean="0">
                <a:solidFill>
                  <a:srgbClr val="404040"/>
                </a:solidFill>
              </a:rPr>
              <a:t>Linkerhand omhoog: Arm </a:t>
            </a:r>
            <a:r>
              <a:rPr lang="nl-NL" altLang="en-US" sz="2100" dirty="0" err="1" smtClean="0">
                <a:solidFill>
                  <a:srgbClr val="404040"/>
                </a:solidFill>
              </a:rPr>
              <a:t>aber</a:t>
            </a:r>
            <a:r>
              <a:rPr lang="nl-NL" altLang="en-US" sz="2100" dirty="0" smtClean="0">
                <a:solidFill>
                  <a:srgbClr val="404040"/>
                </a:solidFill>
              </a:rPr>
              <a:t> sexy</a:t>
            </a:r>
          </a:p>
          <a:p>
            <a:pPr marL="0" lvl="1" indent="0">
              <a:buFont typeface="Arial" charset="0"/>
              <a:buNone/>
            </a:pPr>
            <a:endParaRPr lang="nl-NL" altLang="en-US" sz="2100" dirty="0" smtClean="0">
              <a:solidFill>
                <a:srgbClr val="404040"/>
              </a:solidFill>
            </a:endParaRPr>
          </a:p>
          <a:p>
            <a:pPr marL="0" indent="0" algn="ctr">
              <a:buFont typeface="Arial" charset="0"/>
              <a:buNone/>
            </a:pPr>
            <a:endParaRPr lang="nl-NL" altLang="en-US" dirty="0" smtClean="0"/>
          </a:p>
          <a:p>
            <a:pPr marL="0" indent="0" algn="ctr">
              <a:buFont typeface="Arial" charset="0"/>
              <a:buNone/>
            </a:pPr>
            <a:endParaRPr lang="nl-NL" altLang="en-US" dirty="0" smtClean="0"/>
          </a:p>
          <a:p>
            <a:pPr marL="0" indent="0" algn="ctr">
              <a:buFont typeface="Arial" charset="0"/>
              <a:buNone/>
            </a:pPr>
            <a:endParaRPr lang="nl-NL" altLang="en-US" dirty="0" smtClean="0"/>
          </a:p>
          <a:p>
            <a:pPr marL="0" indent="0" algn="ctr">
              <a:buFont typeface="Arial" charset="0"/>
              <a:buNone/>
            </a:pPr>
            <a:endParaRPr lang="nl-NL" altLang="en-US" dirty="0" smtClean="0"/>
          </a:p>
          <a:p>
            <a:pPr marL="0" indent="0" algn="ctr">
              <a:buFont typeface="Arial" charset="0"/>
              <a:buNone/>
            </a:pPr>
            <a:endParaRPr lang="nl-NL" altLang="en-US" dirty="0" smtClean="0"/>
          </a:p>
          <a:p>
            <a:pPr marL="0" indent="0">
              <a:buFont typeface="Arial" charset="0"/>
              <a:buNone/>
            </a:pPr>
            <a:endParaRPr lang="en-US" altLang="en-US" sz="1200" dirty="0" smtClean="0"/>
          </a:p>
          <a:p>
            <a:pPr marL="0" indent="0">
              <a:buFont typeface="Arial" charset="0"/>
              <a:buNone/>
            </a:pPr>
            <a:endParaRPr lang="en-US" altLang="en-US" sz="1200" dirty="0" smtClean="0"/>
          </a:p>
          <a:p>
            <a:pPr marL="0" indent="0">
              <a:buFont typeface="Arial" charset="0"/>
              <a:buNone/>
            </a:pPr>
            <a:endParaRPr lang="en-US" altLang="en-US" sz="1200" dirty="0" smtClean="0"/>
          </a:p>
          <a:p>
            <a:pPr marL="0" indent="0">
              <a:buFont typeface="Arial" charset="0"/>
              <a:buNone/>
            </a:pPr>
            <a:endParaRPr lang="en-US" altLang="en-US" sz="1200" dirty="0" smtClean="0"/>
          </a:p>
          <a:p>
            <a:pPr marL="0" indent="0">
              <a:buFont typeface="Arial" charset="0"/>
              <a:buNone/>
            </a:pPr>
            <a:r>
              <a:rPr lang="en-US" altLang="en-US" sz="1200" dirty="0" smtClean="0"/>
              <a:t>		</a:t>
            </a:r>
            <a:endParaRPr lang="en-US" altLang="en-US" dirty="0" smtClean="0"/>
          </a:p>
        </p:txBody>
      </p:sp>
      <p:pic>
        <p:nvPicPr>
          <p:cNvPr id="3789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476250"/>
            <a:ext cx="1158875" cy="101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2348880"/>
            <a:ext cx="4127500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nl-NL" sz="3600" b="1" dirty="0" smtClean="0">
                <a:solidFill>
                  <a:schemeClr val="accent1"/>
                </a:solidFill>
              </a:rPr>
              <a:t>Vraag 15: 	WIE BEN IK?</a:t>
            </a:r>
            <a:endParaRPr lang="en-US" sz="3600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628775"/>
            <a:ext cx="5411787" cy="4876800"/>
          </a:xfrm>
        </p:spPr>
        <p:txBody>
          <a:bodyPr>
            <a:normAutofit/>
          </a:bodyPr>
          <a:lstStyle/>
          <a:p>
            <a:pPr marL="0" indent="0">
              <a:buFont typeface="Arial" charset="0"/>
              <a:buNone/>
              <a:defRPr/>
            </a:pPr>
            <a:r>
              <a:rPr lang="nl-NL" sz="2100" dirty="0" smtClean="0">
                <a:solidFill>
                  <a:srgbClr val="404040"/>
                </a:solidFill>
                <a:sym typeface="Wingdings" pitchFamily="2" charset="2"/>
              </a:rPr>
              <a:t>Wie is deze man?</a:t>
            </a:r>
            <a:endParaRPr lang="nl-NL" sz="2100" dirty="0">
              <a:solidFill>
                <a:srgbClr val="404040"/>
              </a:solidFill>
              <a:sym typeface="Wingdings" pitchFamily="2" charset="2"/>
            </a:endParaRPr>
          </a:p>
          <a:p>
            <a:pPr marL="0" indent="0">
              <a:buFont typeface="Arial" charset="0"/>
              <a:buNone/>
              <a:defRPr/>
            </a:pPr>
            <a:endParaRPr lang="nl-NL" sz="2100" dirty="0" smtClean="0">
              <a:solidFill>
                <a:srgbClr val="404040"/>
              </a:solidFill>
              <a:sym typeface="Wingdings" pitchFamily="2" charset="2"/>
            </a:endParaRPr>
          </a:p>
          <a:p>
            <a:pPr marL="0" indent="0">
              <a:buFont typeface="Arial" charset="0"/>
              <a:buNone/>
              <a:defRPr/>
            </a:pPr>
            <a:endParaRPr lang="nl-NL" sz="2100" dirty="0">
              <a:solidFill>
                <a:srgbClr val="404040"/>
              </a:solidFill>
              <a:sym typeface="Wingdings" pitchFamily="2" charset="2"/>
            </a:endParaRPr>
          </a:p>
          <a:p>
            <a:pPr marL="0" indent="0">
              <a:buFont typeface="Arial" charset="0"/>
              <a:buNone/>
              <a:defRPr/>
            </a:pPr>
            <a:endParaRPr lang="nl-NL" sz="2100" dirty="0" smtClean="0">
              <a:solidFill>
                <a:srgbClr val="404040"/>
              </a:solidFill>
              <a:sym typeface="Wingdings" pitchFamily="2" charset="2"/>
            </a:endParaRPr>
          </a:p>
          <a:p>
            <a:pPr marL="0" indent="0">
              <a:buFont typeface="Arial" charset="0"/>
              <a:buNone/>
              <a:defRPr/>
            </a:pPr>
            <a:endParaRPr lang="nl-NL" sz="2100" dirty="0">
              <a:solidFill>
                <a:srgbClr val="404040"/>
              </a:solidFill>
              <a:sym typeface="Wingdings" pitchFamily="2" charset="2"/>
            </a:endParaRPr>
          </a:p>
          <a:p>
            <a:pPr marL="0" indent="0">
              <a:buFont typeface="Arial" charset="0"/>
              <a:buNone/>
              <a:defRPr/>
            </a:pPr>
            <a:endParaRPr lang="nl-NL" sz="2100" dirty="0" smtClean="0">
              <a:solidFill>
                <a:srgbClr val="404040"/>
              </a:solidFill>
              <a:sym typeface="Wingdings" pitchFamily="2" charset="2"/>
            </a:endParaRPr>
          </a:p>
          <a:p>
            <a:pPr marL="0" indent="0">
              <a:buFont typeface="Arial" charset="0"/>
              <a:buNone/>
              <a:defRPr/>
            </a:pPr>
            <a:endParaRPr lang="nl-NL" sz="2100" dirty="0">
              <a:solidFill>
                <a:srgbClr val="404040"/>
              </a:solidFill>
              <a:sym typeface="Wingdings" pitchFamily="2" charset="2"/>
            </a:endParaRPr>
          </a:p>
          <a:p>
            <a:pPr marL="0" indent="0">
              <a:buFont typeface="Arial" charset="0"/>
              <a:buNone/>
              <a:defRPr/>
            </a:pPr>
            <a:endParaRPr lang="nl-NL" sz="2100" dirty="0" smtClean="0">
              <a:solidFill>
                <a:srgbClr val="404040"/>
              </a:solidFill>
              <a:sym typeface="Wingdings" pitchFamily="2" charset="2"/>
            </a:endParaRPr>
          </a:p>
          <a:p>
            <a:pPr marL="0" indent="0">
              <a:buFont typeface="Arial" charset="0"/>
              <a:buNone/>
              <a:defRPr/>
            </a:pPr>
            <a:r>
              <a:rPr lang="nl-NL" sz="2100" dirty="0" smtClean="0">
                <a:solidFill>
                  <a:srgbClr val="404040"/>
                </a:solidFill>
                <a:sym typeface="Wingdings" pitchFamily="2" charset="2"/>
              </a:rPr>
              <a:t>Rechterhand omhoog: de Duitse DJ Paul </a:t>
            </a:r>
            <a:r>
              <a:rPr lang="nl-NL" sz="2100" dirty="0" err="1" smtClean="0">
                <a:solidFill>
                  <a:srgbClr val="404040"/>
                </a:solidFill>
                <a:sym typeface="Wingdings" pitchFamily="2" charset="2"/>
              </a:rPr>
              <a:t>Kalkbrenner</a:t>
            </a:r>
            <a:endParaRPr lang="nl-NL" sz="2100" dirty="0">
              <a:solidFill>
                <a:srgbClr val="404040"/>
              </a:solidFill>
              <a:sym typeface="Wingdings" pitchFamily="2" charset="2"/>
            </a:endParaRPr>
          </a:p>
          <a:p>
            <a:pPr marL="0" indent="0">
              <a:buFont typeface="Arial" charset="0"/>
              <a:buNone/>
              <a:defRPr/>
            </a:pPr>
            <a:r>
              <a:rPr lang="nl-NL" sz="2100" dirty="0" smtClean="0">
                <a:solidFill>
                  <a:srgbClr val="404040"/>
                </a:solidFill>
                <a:sym typeface="Wingdings" pitchFamily="2" charset="2"/>
              </a:rPr>
              <a:t>Linkerhand omhoog: Coach van </a:t>
            </a:r>
            <a:r>
              <a:rPr lang="nl-NL" sz="2100" dirty="0" smtClean="0">
                <a:solidFill>
                  <a:srgbClr val="404040"/>
                </a:solidFill>
                <a:sym typeface="Wingdings" pitchFamily="2" charset="2"/>
              </a:rPr>
              <a:t>1. FC Köln, Peter </a:t>
            </a:r>
            <a:r>
              <a:rPr lang="nl-NL" sz="2100" dirty="0" err="1" smtClean="0">
                <a:solidFill>
                  <a:srgbClr val="404040"/>
                </a:solidFill>
                <a:sym typeface="Wingdings" pitchFamily="2" charset="2"/>
              </a:rPr>
              <a:t>Stöger</a:t>
            </a:r>
            <a:endParaRPr lang="nl-NL" sz="2100" dirty="0">
              <a:solidFill>
                <a:srgbClr val="404040"/>
              </a:solidFill>
              <a:sym typeface="Wingdings" pitchFamily="2" charset="2"/>
            </a:endParaRPr>
          </a:p>
          <a:p>
            <a:pPr>
              <a:defRPr/>
            </a:pPr>
            <a:endParaRPr lang="en-US" sz="2100" dirty="0">
              <a:solidFill>
                <a:srgbClr val="404040"/>
              </a:solidFill>
            </a:endParaRPr>
          </a:p>
        </p:txBody>
      </p:sp>
      <p:pic>
        <p:nvPicPr>
          <p:cNvPr id="389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325" y="476250"/>
            <a:ext cx="1158875" cy="101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4" name="Picture 2" descr="C:\Users\ovu32265\Downloads\8767462541_c52fd47b69_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060848"/>
            <a:ext cx="3901440" cy="219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4"/>
          <p:cNvSpPr txBox="1"/>
          <p:nvPr/>
        </p:nvSpPr>
        <p:spPr>
          <a:xfrm>
            <a:off x="3635896" y="4255408"/>
            <a:ext cx="2592387" cy="21590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© </a:t>
            </a:r>
            <a:r>
              <a:rPr lang="en-US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Flickr.com | Erik </a:t>
            </a:r>
            <a:r>
              <a:rPr lang="en-US" sz="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Lindwall</a:t>
            </a:r>
            <a:endParaRPr lang="en-US" sz="800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nl-NL" sz="3600" b="1" dirty="0">
                <a:solidFill>
                  <a:schemeClr val="accent1"/>
                </a:solidFill>
              </a:rPr>
              <a:t>A</a:t>
            </a:r>
            <a:r>
              <a:rPr lang="nl-NL" sz="3600" b="1" dirty="0" smtClean="0">
                <a:solidFill>
                  <a:schemeClr val="accent1"/>
                </a:solidFill>
              </a:rPr>
              <a:t>ntwoord</a:t>
            </a:r>
            <a:endParaRPr lang="en-US" sz="3600" b="1" dirty="0">
              <a:solidFill>
                <a:schemeClr val="accent1"/>
              </a:solidFill>
            </a:endParaRP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2988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nl-NL" altLang="en-US" sz="2100" smtClean="0">
                <a:solidFill>
                  <a:srgbClr val="404040"/>
                </a:solidFill>
              </a:rPr>
              <a:t>Rechterhand omhoog: de DJ Paul Kalkbrenner</a:t>
            </a:r>
          </a:p>
          <a:p>
            <a:pPr marL="0" indent="0">
              <a:buFont typeface="Arial" charset="0"/>
              <a:buNone/>
            </a:pPr>
            <a:endParaRPr lang="nl-NL" altLang="en-US" sz="2100" smtClean="0">
              <a:solidFill>
                <a:srgbClr val="404040"/>
              </a:solidFill>
            </a:endParaRPr>
          </a:p>
          <a:p>
            <a:pPr marL="0" indent="0" algn="ctr">
              <a:buFont typeface="Arial" charset="0"/>
              <a:buNone/>
            </a:pPr>
            <a:r>
              <a:rPr lang="nl-NL" altLang="en-US" sz="2100" smtClean="0">
                <a:solidFill>
                  <a:srgbClr val="404040"/>
                </a:solidFill>
              </a:rPr>
              <a:t>Tomorrowland 2014: </a:t>
            </a:r>
            <a:r>
              <a:rPr lang="nl-NL" altLang="en-US" sz="2100" smtClean="0">
                <a:solidFill>
                  <a:srgbClr val="404040"/>
                </a:solidFill>
                <a:hlinkClick r:id="rId2"/>
              </a:rPr>
              <a:t>Paul Kalkbrenner </a:t>
            </a:r>
            <a:endParaRPr lang="nl-NL" altLang="en-US" sz="2100" smtClean="0">
              <a:solidFill>
                <a:srgbClr val="404040"/>
              </a:solidFill>
            </a:endParaRPr>
          </a:p>
          <a:p>
            <a:pPr marL="0" indent="0">
              <a:buFont typeface="Arial" charset="0"/>
              <a:buNone/>
            </a:pPr>
            <a:endParaRPr lang="nl-NL" altLang="en-US" sz="2100" smtClean="0">
              <a:solidFill>
                <a:srgbClr val="404040"/>
              </a:solidFill>
            </a:endParaRPr>
          </a:p>
          <a:p>
            <a:pPr marL="0" indent="0" algn="ctr">
              <a:buFont typeface="Arial" charset="0"/>
              <a:buNone/>
            </a:pPr>
            <a:endParaRPr lang="en-US" altLang="en-US" sz="4000" smtClean="0"/>
          </a:p>
        </p:txBody>
      </p:sp>
      <p:pic>
        <p:nvPicPr>
          <p:cNvPr id="3994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476250"/>
            <a:ext cx="1158875" cy="101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78" name="Picture 2" descr="C:\Users\ovu32265\Downloads\2728312104_b0f7aee3c0_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898748"/>
            <a:ext cx="5364088" cy="3590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4"/>
          <p:cNvSpPr txBox="1"/>
          <p:nvPr/>
        </p:nvSpPr>
        <p:spPr>
          <a:xfrm>
            <a:off x="1979712" y="6489649"/>
            <a:ext cx="2592387" cy="21590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© </a:t>
            </a:r>
            <a:r>
              <a:rPr lang="en-US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Flickr.com | Martin Melcher</a:t>
            </a:r>
            <a:endParaRPr lang="en-US" sz="800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nl-NL" sz="3600" b="1" dirty="0" smtClean="0">
                <a:solidFill>
                  <a:schemeClr val="accent1"/>
                </a:solidFill>
              </a:rPr>
              <a:t>Laatste vraag/schattingsvraag: </a:t>
            </a:r>
            <a:endParaRPr lang="en-US" sz="3600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1700213"/>
            <a:ext cx="7677150" cy="4752975"/>
          </a:xfrm>
        </p:spPr>
        <p:txBody>
          <a:bodyPr/>
          <a:lstStyle/>
          <a:p>
            <a:pPr marL="0" lvl="1" indent="0">
              <a:buFont typeface="Arial" charset="0"/>
              <a:buNone/>
            </a:pPr>
            <a:r>
              <a:rPr lang="nl-NL" altLang="nl-NL" smtClean="0">
                <a:solidFill>
                  <a:srgbClr val="404040"/>
                </a:solidFill>
              </a:rPr>
              <a:t>Hoe lang is de Duits-Nederlandse grens?</a:t>
            </a:r>
          </a:p>
          <a:p>
            <a:pPr marL="0" lvl="1" indent="0">
              <a:buFont typeface="Arial" charset="0"/>
              <a:buNone/>
            </a:pPr>
            <a:endParaRPr lang="en-US" altLang="nl-NL" sz="800" smtClean="0">
              <a:solidFill>
                <a:srgbClr val="404040"/>
              </a:solidFill>
            </a:endParaRPr>
          </a:p>
          <a:p>
            <a:pPr marL="0" lvl="1" indent="0">
              <a:buFont typeface="Arial" charset="0"/>
              <a:buNone/>
            </a:pPr>
            <a:endParaRPr lang="nl-NL" altLang="nl-NL" sz="5300" smtClean="0">
              <a:solidFill>
                <a:srgbClr val="404040"/>
              </a:solidFill>
            </a:endParaRPr>
          </a:p>
          <a:p>
            <a:pPr marL="0" indent="0" algn="ctr">
              <a:buFont typeface="Arial" charset="0"/>
              <a:buNone/>
            </a:pPr>
            <a:endParaRPr lang="nl-NL" altLang="nl-NL" sz="2900" smtClean="0"/>
          </a:p>
          <a:p>
            <a:pPr marL="0" indent="0" algn="ctr">
              <a:buFont typeface="Arial" charset="0"/>
              <a:buNone/>
            </a:pPr>
            <a:endParaRPr lang="en-US" altLang="nl-NL" smtClean="0"/>
          </a:p>
        </p:txBody>
      </p:sp>
      <p:pic>
        <p:nvPicPr>
          <p:cNvPr id="4096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476250"/>
            <a:ext cx="1158875" cy="101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2" name="Picture 2" descr="C:\Users\ovu32265\Downloads\8204702917_e8e2d2bd5d_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348880"/>
            <a:ext cx="3336560" cy="3905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4"/>
          <p:cNvSpPr txBox="1"/>
          <p:nvPr/>
        </p:nvSpPr>
        <p:spPr>
          <a:xfrm>
            <a:off x="2771800" y="6291478"/>
            <a:ext cx="2592387" cy="21590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© </a:t>
            </a:r>
            <a:r>
              <a:rPr lang="en-US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Flickr.com | Willard</a:t>
            </a:r>
            <a:endParaRPr lang="en-US" sz="800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b="1" dirty="0" err="1" smtClean="0">
                <a:solidFill>
                  <a:schemeClr val="accent1"/>
                </a:solidFill>
              </a:rPr>
              <a:t>Antwoord</a:t>
            </a:r>
            <a:endParaRPr lang="nl-NL" sz="3600" b="1" dirty="0">
              <a:solidFill>
                <a:schemeClr val="accent1"/>
              </a:solidFill>
            </a:endParaRPr>
          </a:p>
        </p:txBody>
      </p:sp>
      <p:sp>
        <p:nvSpPr>
          <p:cNvPr id="41987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nl-NL" altLang="en-US" sz="3200" smtClean="0">
                <a:solidFill>
                  <a:srgbClr val="404040"/>
                </a:solidFill>
                <a:sym typeface="Wingdings" pitchFamily="2" charset="2"/>
              </a:rPr>
              <a:t>577 km</a:t>
            </a:r>
          </a:p>
        </p:txBody>
      </p:sp>
      <p:pic>
        <p:nvPicPr>
          <p:cNvPr id="4198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476250"/>
            <a:ext cx="1158875" cy="101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6" name="Picture 2" descr="C:\Users\ovu32265\Downloads\7378088150_fb4537eb8a_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708920"/>
            <a:ext cx="3701729" cy="2502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7" name="Picture 3" descr="C:\Users\ovu32265\Downloads\7377956018_7023bd5029_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031" y="2739880"/>
            <a:ext cx="3459485" cy="2440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vak 1"/>
          <p:cNvSpPr txBox="1">
            <a:spLocks noChangeArrowheads="1"/>
          </p:cNvSpPr>
          <p:nvPr/>
        </p:nvSpPr>
        <p:spPr bwMode="auto">
          <a:xfrm>
            <a:off x="1187624" y="5211700"/>
            <a:ext cx="187220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r>
              <a:rPr lang="nl-NL" altLang="nl-NL" sz="800" dirty="0"/>
              <a:t>© Flickr | </a:t>
            </a:r>
            <a:r>
              <a:rPr lang="nl-NL" altLang="nl-NL" sz="800" dirty="0" smtClean="0"/>
              <a:t>Nicholas Raymond</a:t>
            </a:r>
            <a:endParaRPr lang="nl-NL" altLang="nl-NL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238375"/>
            <a:ext cx="8229600" cy="9906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de-DE" sz="4400" b="1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Vielen Dank!</a:t>
            </a:r>
            <a:endParaRPr lang="de-DE" sz="4400" b="1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2636838"/>
            <a:ext cx="7661275" cy="1573212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nl-NL" altLang="en-US" sz="4800" b="1" smtClean="0"/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nl-NL" altLang="en-US" sz="4800" b="1" smtClean="0"/>
          </a:p>
        </p:txBody>
      </p:sp>
      <p:pic>
        <p:nvPicPr>
          <p:cNvPr id="43012" name="Picture 4" descr="P:\Algemeen\Activiteiten 2012\Actiegroep Duits\mach mit logo_ RGB_DI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363" y="476250"/>
            <a:ext cx="19685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4365625"/>
            <a:ext cx="2597150" cy="123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01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3984625"/>
            <a:ext cx="1646237" cy="163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2"/>
          <p:cNvSpPr>
            <a:spLocks noGrp="1"/>
          </p:cNvSpPr>
          <p:nvPr>
            <p:ph type="title"/>
          </p:nvPr>
        </p:nvSpPr>
        <p:spPr>
          <a:xfrm>
            <a:off x="457200" y="338138"/>
            <a:ext cx="8002588" cy="1252537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nl-NL" altLang="en-US" dirty="0" smtClean="0">
                <a:solidFill>
                  <a:srgbClr val="FF9900"/>
                </a:solidFill>
              </a:rPr>
              <a:t/>
            </a:r>
            <a:br>
              <a:rPr lang="nl-NL" altLang="en-US" dirty="0" smtClean="0">
                <a:solidFill>
                  <a:srgbClr val="FF9900"/>
                </a:solidFill>
              </a:rPr>
            </a:br>
            <a:r>
              <a:rPr lang="nl-NL" altLang="en-US" sz="3600" b="1" dirty="0" smtClean="0">
                <a:solidFill>
                  <a:schemeClr val="accent1"/>
                </a:solidFill>
              </a:rPr>
              <a:t>Spelregels:</a:t>
            </a:r>
          </a:p>
        </p:txBody>
      </p:sp>
      <p:sp>
        <p:nvSpPr>
          <p:cNvPr id="8196" name="Tekstvak 7"/>
          <p:cNvSpPr txBox="1">
            <a:spLocks noChangeArrowheads="1"/>
          </p:cNvSpPr>
          <p:nvPr/>
        </p:nvSpPr>
        <p:spPr bwMode="auto">
          <a:xfrm>
            <a:off x="539750" y="1916113"/>
            <a:ext cx="7632700" cy="357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65760" indent="-256032" fontAlgn="auto">
              <a:spcAft>
                <a:spcPts val="0"/>
              </a:spcAft>
              <a:defRPr/>
            </a:pPr>
            <a:r>
              <a:rPr lang="nl-NL" dirty="0">
                <a:solidFill>
                  <a:srgbClr val="404040"/>
                </a:solidFill>
                <a:latin typeface="+mn-lt"/>
                <a:cs typeface="+mn-cs"/>
              </a:rPr>
              <a:t>Allemaal STAAN bij de start</a:t>
            </a:r>
          </a:p>
          <a:p>
            <a:pPr marL="365760" indent="-256032" fontAlgn="auto">
              <a:spcAft>
                <a:spcPts val="0"/>
              </a:spcAft>
              <a:defRPr/>
            </a:pPr>
            <a:r>
              <a:rPr lang="nl-NL" dirty="0">
                <a:solidFill>
                  <a:srgbClr val="404040"/>
                </a:solidFill>
                <a:latin typeface="+mn-lt"/>
                <a:cs typeface="+mn-cs"/>
              </a:rPr>
              <a:t>Rechterhand opsteken als je denkt dat </a:t>
            </a:r>
            <a:r>
              <a:rPr lang="nl-NL" dirty="0" smtClean="0">
                <a:solidFill>
                  <a:srgbClr val="404040"/>
                </a:solidFill>
                <a:latin typeface="+mn-lt"/>
                <a:cs typeface="+mn-cs"/>
              </a:rPr>
              <a:t>dat het goede antwoord is</a:t>
            </a:r>
            <a:endParaRPr lang="nl-NL" dirty="0">
              <a:solidFill>
                <a:srgbClr val="404040"/>
              </a:solidFill>
              <a:latin typeface="+mn-lt"/>
              <a:cs typeface="+mn-cs"/>
            </a:endParaRPr>
          </a:p>
          <a:p>
            <a:pPr marL="365760" indent="-256032" fontAlgn="auto">
              <a:spcAft>
                <a:spcPts val="0"/>
              </a:spcAft>
              <a:defRPr/>
            </a:pPr>
            <a:r>
              <a:rPr lang="nl-NL" dirty="0">
                <a:solidFill>
                  <a:srgbClr val="404040"/>
                </a:solidFill>
                <a:latin typeface="+mn-lt"/>
                <a:cs typeface="+mn-cs"/>
              </a:rPr>
              <a:t>Linkerhand opsteken als je denkt dat </a:t>
            </a:r>
            <a:r>
              <a:rPr lang="nl-NL" dirty="0" smtClean="0">
                <a:solidFill>
                  <a:srgbClr val="404040"/>
                </a:solidFill>
                <a:latin typeface="+mn-lt"/>
                <a:cs typeface="+mn-cs"/>
              </a:rPr>
              <a:t>dat het goede antwoord is</a:t>
            </a:r>
            <a:endParaRPr lang="nl-NL" dirty="0">
              <a:solidFill>
                <a:srgbClr val="404040"/>
              </a:solidFill>
              <a:latin typeface="+mn-lt"/>
              <a:cs typeface="+mn-cs"/>
            </a:endParaRPr>
          </a:p>
          <a:p>
            <a:pPr marL="365760" indent="-256032" fontAlgn="auto">
              <a:spcAft>
                <a:spcPts val="0"/>
              </a:spcAft>
              <a:defRPr/>
            </a:pPr>
            <a:r>
              <a:rPr lang="nl-NL" dirty="0">
                <a:solidFill>
                  <a:srgbClr val="404040"/>
                </a:solidFill>
                <a:latin typeface="+mn-lt"/>
                <a:cs typeface="+mn-cs"/>
              </a:rPr>
              <a:t>Verkeerd gegokt?  Dan ben je uitgeschakeld: verder blijven zitten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  <a:defRPr/>
            </a:pPr>
            <a:endParaRPr lang="nl-NL" altLang="en-US" dirty="0" smtClean="0"/>
          </a:p>
          <a:p>
            <a:pPr eaLnBrk="1" hangingPunct="1">
              <a:spcBef>
                <a:spcPct val="0"/>
              </a:spcBef>
              <a:buClrTx/>
              <a:buSzTx/>
              <a:buFontTx/>
              <a:buChar char="-"/>
              <a:defRPr/>
            </a:pPr>
            <a:endParaRPr lang="nl-NL" altLang="en-US" sz="2000" dirty="0" smtClean="0">
              <a:solidFill>
                <a:schemeClr val="tx2"/>
              </a:solidFill>
            </a:endParaRPr>
          </a:p>
        </p:txBody>
      </p:sp>
      <p:pic>
        <p:nvPicPr>
          <p:cNvPr id="9220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476250"/>
            <a:ext cx="1158875" cy="101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nl-NL" sz="3600" b="1" dirty="0" smtClean="0">
                <a:solidFill>
                  <a:schemeClr val="accent1"/>
                </a:solidFill>
              </a:rPr>
              <a:t>Vraag 1: 	LIEVELINGSWOORDEN</a:t>
            </a:r>
            <a:endParaRPr lang="en-US" sz="3600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913"/>
          </a:xfrm>
        </p:spPr>
        <p:txBody>
          <a:bodyPr/>
          <a:lstStyle/>
          <a:p>
            <a:pPr lvl="1" indent="0">
              <a:buFont typeface="Arial" charset="0"/>
              <a:buNone/>
              <a:defRPr/>
            </a:pPr>
            <a:r>
              <a:rPr lang="nl-NL" sz="2100" dirty="0" smtClean="0">
                <a:solidFill>
                  <a:srgbClr val="404040"/>
                </a:solidFill>
              </a:rPr>
              <a:t>Frans Timmermans is naast vicevoorzitter van de Europese Commissie ook </a:t>
            </a:r>
            <a:r>
              <a:rPr lang="nl-NL" sz="2100" dirty="0">
                <a:solidFill>
                  <a:srgbClr val="404040"/>
                </a:solidFill>
              </a:rPr>
              <a:t>ambassadeur van de Duitse taal in </a:t>
            </a:r>
            <a:r>
              <a:rPr lang="nl-NL" sz="2100" dirty="0" smtClean="0">
                <a:solidFill>
                  <a:srgbClr val="404040"/>
                </a:solidFill>
              </a:rPr>
              <a:t>Nederland</a:t>
            </a:r>
            <a:r>
              <a:rPr lang="nl-NL" sz="2100" dirty="0">
                <a:solidFill>
                  <a:srgbClr val="404040"/>
                </a:solidFill>
              </a:rPr>
              <a:t>. </a:t>
            </a:r>
            <a:r>
              <a:rPr lang="nl-NL" sz="2100" dirty="0" smtClean="0">
                <a:solidFill>
                  <a:srgbClr val="404040"/>
                </a:solidFill>
              </a:rPr>
              <a:t>Zijn </a:t>
            </a:r>
            <a:r>
              <a:rPr lang="nl-NL" sz="2100" dirty="0">
                <a:solidFill>
                  <a:srgbClr val="404040"/>
                </a:solidFill>
              </a:rPr>
              <a:t>Duitse </a:t>
            </a:r>
            <a:r>
              <a:rPr lang="nl-NL" sz="2100" dirty="0" smtClean="0">
                <a:solidFill>
                  <a:srgbClr val="404040"/>
                </a:solidFill>
              </a:rPr>
              <a:t>lievelingswoord is ‘Leidenschaft’. Wat betekent dit?</a:t>
            </a:r>
          </a:p>
          <a:p>
            <a:pPr lvl="1" indent="0">
              <a:buFont typeface="Arial" charset="0"/>
              <a:buNone/>
              <a:defRPr/>
            </a:pPr>
            <a:endParaRPr lang="nl-NL" sz="2100" dirty="0">
              <a:solidFill>
                <a:srgbClr val="404040"/>
              </a:solidFill>
            </a:endParaRPr>
          </a:p>
          <a:p>
            <a:pPr marL="274637" lvl="1" indent="0">
              <a:buFont typeface="Arial" charset="0"/>
              <a:buNone/>
              <a:defRPr/>
            </a:pPr>
            <a:r>
              <a:rPr lang="nl-NL" sz="2100" dirty="0" smtClean="0">
                <a:solidFill>
                  <a:srgbClr val="404040"/>
                </a:solidFill>
              </a:rPr>
              <a:t>Rechterhand omhoog: Leedvermaa</a:t>
            </a:r>
            <a:r>
              <a:rPr lang="nl-NL" sz="2100" dirty="0">
                <a:solidFill>
                  <a:srgbClr val="404040"/>
                </a:solidFill>
              </a:rPr>
              <a:t>k</a:t>
            </a:r>
          </a:p>
          <a:p>
            <a:pPr marL="274637" lvl="1" indent="0">
              <a:buFont typeface="Arial" charset="0"/>
              <a:buNone/>
              <a:defRPr/>
            </a:pPr>
            <a:r>
              <a:rPr lang="nl-NL" sz="2100" dirty="0" smtClean="0">
                <a:solidFill>
                  <a:srgbClr val="404040"/>
                </a:solidFill>
              </a:rPr>
              <a:t>Linkerhand omhoog: Passie</a:t>
            </a:r>
            <a:endParaRPr lang="nl-NL" sz="2100" dirty="0">
              <a:solidFill>
                <a:srgbClr val="404040"/>
              </a:solidFill>
            </a:endParaRPr>
          </a:p>
          <a:p>
            <a:pPr lvl="1">
              <a:buFont typeface="Wingdings" pitchFamily="2" charset="2"/>
              <a:buChar char="Ø"/>
              <a:defRPr/>
            </a:pPr>
            <a:endParaRPr lang="nl-NL" sz="2400" dirty="0">
              <a:solidFill>
                <a:schemeClr val="accent5">
                  <a:lumMod val="50000"/>
                </a:schemeClr>
              </a:solidFill>
              <a:latin typeface="Franklin Gothic Book" pitchFamily="34" charset="0"/>
            </a:endParaRPr>
          </a:p>
          <a:p>
            <a:pPr lvl="1">
              <a:buFont typeface="Wingdings" pitchFamily="2" charset="2"/>
              <a:buChar char="Ø"/>
              <a:defRPr/>
            </a:pPr>
            <a:endParaRPr lang="nl-NL" sz="2400" dirty="0" smtClean="0">
              <a:solidFill>
                <a:schemeClr val="accent5">
                  <a:lumMod val="50000"/>
                </a:schemeClr>
              </a:solidFill>
              <a:latin typeface="Franklin Gothic Book" pitchFamily="34" charset="0"/>
            </a:endParaRPr>
          </a:p>
          <a:p>
            <a:pPr lvl="1">
              <a:buFont typeface="Wingdings" pitchFamily="2" charset="2"/>
              <a:buChar char="Ø"/>
              <a:defRPr/>
            </a:pPr>
            <a:endParaRPr lang="nl-NL" sz="2400" dirty="0">
              <a:solidFill>
                <a:schemeClr val="accent5">
                  <a:lumMod val="50000"/>
                </a:schemeClr>
              </a:solidFill>
              <a:latin typeface="Franklin Gothic Book" pitchFamily="34" charset="0"/>
            </a:endParaRPr>
          </a:p>
          <a:p>
            <a:pPr lvl="1">
              <a:buFont typeface="Wingdings" pitchFamily="2" charset="2"/>
              <a:buChar char="Ø"/>
              <a:defRPr/>
            </a:pPr>
            <a:endParaRPr lang="nl-NL" sz="2400" dirty="0" smtClean="0">
              <a:solidFill>
                <a:schemeClr val="accent5">
                  <a:lumMod val="50000"/>
                </a:schemeClr>
              </a:solidFill>
              <a:latin typeface="Franklin Gothic Book" pitchFamily="34" charset="0"/>
            </a:endParaRPr>
          </a:p>
          <a:p>
            <a:pPr lvl="1">
              <a:buFont typeface="Wingdings" pitchFamily="2" charset="2"/>
              <a:buChar char="Ø"/>
              <a:defRPr/>
            </a:pPr>
            <a:endParaRPr lang="nl-NL" sz="2400" dirty="0">
              <a:solidFill>
                <a:schemeClr val="accent5">
                  <a:lumMod val="50000"/>
                </a:schemeClr>
              </a:solidFill>
              <a:latin typeface="Franklin Gothic Book" pitchFamily="34" charset="0"/>
            </a:endParaRPr>
          </a:p>
          <a:p>
            <a:pPr lvl="1">
              <a:buFont typeface="Wingdings" pitchFamily="2" charset="2"/>
              <a:buChar char="Ø"/>
              <a:defRPr/>
            </a:pPr>
            <a:endParaRPr lang="nl-NL" sz="2400" dirty="0" smtClean="0">
              <a:solidFill>
                <a:schemeClr val="accent5">
                  <a:lumMod val="50000"/>
                </a:schemeClr>
              </a:solidFill>
              <a:latin typeface="Franklin Gothic Book" pitchFamily="34" charset="0"/>
            </a:endParaRPr>
          </a:p>
          <a:p>
            <a:pPr lvl="1" indent="0">
              <a:buFont typeface="Arial" charset="0"/>
              <a:buNone/>
              <a:defRPr/>
            </a:pPr>
            <a:endParaRPr lang="nl-NL" sz="2400" dirty="0" smtClean="0">
              <a:solidFill>
                <a:schemeClr val="accent5">
                  <a:lumMod val="50000"/>
                </a:schemeClr>
              </a:solidFill>
              <a:latin typeface="Franklin Gothic Book" pitchFamily="34" charset="0"/>
            </a:endParaRPr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476250"/>
            <a:ext cx="1158875" cy="101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C:\Users\ovu32265\Downloads\15469284495_eb04da880f_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573016"/>
            <a:ext cx="3341845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vak 1"/>
          <p:cNvSpPr txBox="1">
            <a:spLocks noChangeArrowheads="1"/>
          </p:cNvSpPr>
          <p:nvPr/>
        </p:nvSpPr>
        <p:spPr bwMode="auto">
          <a:xfrm>
            <a:off x="5148064" y="5805264"/>
            <a:ext cx="187220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r>
              <a:rPr lang="nl-NL" altLang="nl-NL" sz="800" dirty="0"/>
              <a:t>© Flickr | </a:t>
            </a:r>
            <a:r>
              <a:rPr lang="nl-NL" altLang="nl-NL" sz="800" dirty="0" err="1" smtClean="0"/>
              <a:t>EuropeanParliament</a:t>
            </a:r>
            <a:endParaRPr lang="nl-NL" altLang="nl-NL" sz="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nl-NL" sz="3600" b="1" dirty="0">
                <a:solidFill>
                  <a:schemeClr val="accent1"/>
                </a:solidFill>
              </a:rPr>
              <a:t>Goed antwoord</a:t>
            </a:r>
            <a:endParaRPr lang="en-US" sz="3600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8888"/>
          </a:xfrm>
        </p:spPr>
        <p:txBody>
          <a:bodyPr>
            <a:normAutofit/>
          </a:bodyPr>
          <a:lstStyle/>
          <a:p>
            <a:pPr lvl="1" indent="0">
              <a:buFont typeface="Arial" charset="0"/>
              <a:buNone/>
              <a:defRPr/>
            </a:pPr>
            <a:r>
              <a:rPr lang="nl-NL" sz="2100" dirty="0">
                <a:solidFill>
                  <a:srgbClr val="404040"/>
                </a:solidFill>
              </a:rPr>
              <a:t>Linkerhand omhoog: </a:t>
            </a:r>
            <a:r>
              <a:rPr lang="nl-NL" sz="2100" dirty="0" smtClean="0">
                <a:solidFill>
                  <a:srgbClr val="404040"/>
                </a:solidFill>
              </a:rPr>
              <a:t>Passie</a:t>
            </a:r>
            <a:endParaRPr lang="nl-NL" sz="2100" dirty="0">
              <a:solidFill>
                <a:srgbClr val="404040"/>
              </a:solidFill>
            </a:endParaRPr>
          </a:p>
          <a:p>
            <a:pPr lvl="1" indent="0">
              <a:buFont typeface="Arial" charset="0"/>
              <a:buNone/>
              <a:defRPr/>
            </a:pPr>
            <a:endParaRPr lang="nl-NL" sz="1200" dirty="0">
              <a:solidFill>
                <a:schemeClr val="accent5">
                  <a:lumMod val="50000"/>
                </a:schemeClr>
              </a:solidFill>
              <a:latin typeface="Franklin Gothic Book" pitchFamily="34" charset="0"/>
            </a:endParaRPr>
          </a:p>
          <a:p>
            <a:pPr lvl="1" indent="0">
              <a:buFont typeface="Arial" charset="0"/>
              <a:buNone/>
              <a:defRPr/>
            </a:pPr>
            <a:endParaRPr lang="nl-NL" sz="1200" dirty="0" smtClean="0">
              <a:solidFill>
                <a:schemeClr val="accent5">
                  <a:lumMod val="50000"/>
                </a:schemeClr>
              </a:solidFill>
              <a:latin typeface="Franklin Gothic Book" pitchFamily="34" charset="0"/>
            </a:endParaRPr>
          </a:p>
          <a:p>
            <a:pPr lvl="1" indent="0">
              <a:buFont typeface="Arial" charset="0"/>
              <a:buNone/>
              <a:defRPr/>
            </a:pPr>
            <a:endParaRPr lang="nl-NL" sz="1200" dirty="0">
              <a:solidFill>
                <a:schemeClr val="accent5">
                  <a:lumMod val="50000"/>
                </a:schemeClr>
              </a:solidFill>
              <a:latin typeface="Franklin Gothic Book" pitchFamily="34" charset="0"/>
            </a:endParaRPr>
          </a:p>
          <a:p>
            <a:pPr lvl="1" indent="0">
              <a:buFont typeface="Arial" charset="0"/>
              <a:buNone/>
              <a:defRPr/>
            </a:pPr>
            <a:endParaRPr lang="nl-NL" sz="1200" dirty="0" smtClean="0">
              <a:solidFill>
                <a:schemeClr val="accent5">
                  <a:lumMod val="50000"/>
                </a:schemeClr>
              </a:solidFill>
              <a:latin typeface="Franklin Gothic Book" pitchFamily="34" charset="0"/>
            </a:endParaRPr>
          </a:p>
          <a:p>
            <a:pPr lvl="1" indent="0">
              <a:buFont typeface="Arial" charset="0"/>
              <a:buNone/>
              <a:defRPr/>
            </a:pPr>
            <a:endParaRPr lang="nl-NL" sz="1200" dirty="0">
              <a:solidFill>
                <a:schemeClr val="accent5">
                  <a:lumMod val="50000"/>
                </a:schemeClr>
              </a:solidFill>
              <a:latin typeface="Franklin Gothic Book" pitchFamily="34" charset="0"/>
            </a:endParaRPr>
          </a:p>
          <a:p>
            <a:pPr lvl="1" indent="0">
              <a:buFont typeface="Arial" charset="0"/>
              <a:buNone/>
              <a:defRPr/>
            </a:pPr>
            <a:endParaRPr lang="nl-NL" sz="1200" dirty="0" smtClean="0">
              <a:solidFill>
                <a:schemeClr val="accent5">
                  <a:lumMod val="50000"/>
                </a:schemeClr>
              </a:solidFill>
              <a:latin typeface="Franklin Gothic Book" pitchFamily="34" charset="0"/>
            </a:endParaRPr>
          </a:p>
          <a:p>
            <a:pPr lvl="1" indent="0">
              <a:buFont typeface="Arial" charset="0"/>
              <a:buNone/>
              <a:defRPr/>
            </a:pPr>
            <a:endParaRPr lang="nl-NL" sz="1200" dirty="0">
              <a:solidFill>
                <a:schemeClr val="accent5">
                  <a:lumMod val="50000"/>
                </a:schemeClr>
              </a:solidFill>
              <a:latin typeface="Franklin Gothic Book" pitchFamily="34" charset="0"/>
            </a:endParaRPr>
          </a:p>
          <a:p>
            <a:pPr lvl="1" indent="0">
              <a:buFont typeface="Arial" charset="0"/>
              <a:buNone/>
              <a:defRPr/>
            </a:pPr>
            <a:endParaRPr lang="nl-NL" sz="1200" dirty="0" smtClean="0">
              <a:solidFill>
                <a:schemeClr val="accent5">
                  <a:lumMod val="50000"/>
                </a:schemeClr>
              </a:solidFill>
              <a:latin typeface="Franklin Gothic Book" pitchFamily="34" charset="0"/>
            </a:endParaRPr>
          </a:p>
          <a:p>
            <a:pPr lvl="1" indent="0">
              <a:buFont typeface="Arial" charset="0"/>
              <a:buNone/>
              <a:defRPr/>
            </a:pPr>
            <a:endParaRPr lang="nl-NL" sz="1200" dirty="0">
              <a:solidFill>
                <a:schemeClr val="accent5">
                  <a:lumMod val="50000"/>
                </a:schemeClr>
              </a:solidFill>
              <a:latin typeface="Franklin Gothic Book" pitchFamily="34" charset="0"/>
            </a:endParaRPr>
          </a:p>
          <a:p>
            <a:pPr lvl="1" indent="0">
              <a:buFont typeface="Arial" charset="0"/>
              <a:buNone/>
              <a:defRPr/>
            </a:pPr>
            <a:endParaRPr lang="nl-NL" sz="1200" dirty="0" smtClean="0">
              <a:solidFill>
                <a:schemeClr val="accent5">
                  <a:lumMod val="50000"/>
                </a:schemeClr>
              </a:solidFill>
              <a:latin typeface="Franklin Gothic Book" pitchFamily="34" charset="0"/>
            </a:endParaRPr>
          </a:p>
          <a:p>
            <a:pPr lvl="1" indent="0">
              <a:buFont typeface="Arial" charset="0"/>
              <a:buNone/>
              <a:defRPr/>
            </a:pPr>
            <a:endParaRPr lang="nl-NL" sz="1200" dirty="0">
              <a:solidFill>
                <a:schemeClr val="accent5">
                  <a:lumMod val="50000"/>
                </a:schemeClr>
              </a:solidFill>
              <a:latin typeface="Franklin Gothic Book" pitchFamily="34" charset="0"/>
            </a:endParaRPr>
          </a:p>
          <a:p>
            <a:pPr lvl="1" indent="0">
              <a:buFont typeface="Arial" charset="0"/>
              <a:buNone/>
              <a:defRPr/>
            </a:pPr>
            <a:endParaRPr lang="nl-NL" sz="1200" dirty="0" smtClean="0">
              <a:solidFill>
                <a:schemeClr val="accent5">
                  <a:lumMod val="50000"/>
                </a:schemeClr>
              </a:solidFill>
              <a:latin typeface="Franklin Gothic Book" pitchFamily="34" charset="0"/>
            </a:endParaRPr>
          </a:p>
          <a:p>
            <a:pPr lvl="1" indent="0">
              <a:buFont typeface="Arial" charset="0"/>
              <a:buNone/>
              <a:defRPr/>
            </a:pPr>
            <a:endParaRPr lang="nl-NL" sz="1200" dirty="0">
              <a:solidFill>
                <a:schemeClr val="accent5">
                  <a:lumMod val="50000"/>
                </a:schemeClr>
              </a:solidFill>
              <a:latin typeface="Franklin Gothic Book" pitchFamily="34" charset="0"/>
            </a:endParaRPr>
          </a:p>
          <a:p>
            <a:pPr lvl="1" indent="0">
              <a:buFont typeface="Arial" charset="0"/>
              <a:buNone/>
              <a:defRPr/>
            </a:pPr>
            <a:endParaRPr lang="nl-NL" sz="1200" dirty="0" smtClean="0">
              <a:solidFill>
                <a:schemeClr val="accent5">
                  <a:lumMod val="50000"/>
                </a:schemeClr>
              </a:solidFill>
              <a:latin typeface="Franklin Gothic Book" pitchFamily="34" charset="0"/>
            </a:endParaRPr>
          </a:p>
          <a:p>
            <a:pPr lvl="1" indent="0">
              <a:buFont typeface="Arial" charset="0"/>
              <a:buNone/>
              <a:defRPr/>
            </a:pPr>
            <a:endParaRPr lang="nl-NL" sz="1200" dirty="0">
              <a:solidFill>
                <a:schemeClr val="accent5">
                  <a:lumMod val="50000"/>
                </a:schemeClr>
              </a:solidFill>
              <a:latin typeface="Franklin Gothic Book" pitchFamily="34" charset="0"/>
            </a:endParaRPr>
          </a:p>
          <a:p>
            <a:pPr lvl="1" indent="0">
              <a:buFont typeface="Arial" charset="0"/>
              <a:buNone/>
              <a:defRPr/>
            </a:pPr>
            <a:endParaRPr lang="nl-NL" sz="1200" dirty="0">
              <a:solidFill>
                <a:schemeClr val="accent5">
                  <a:lumMod val="50000"/>
                </a:schemeClr>
              </a:solidFill>
              <a:latin typeface="Franklin Gothic Book" pitchFamily="34" charset="0"/>
            </a:endParaRPr>
          </a:p>
          <a:p>
            <a:pPr lvl="1" indent="0">
              <a:buFont typeface="Arial" charset="0"/>
              <a:buNone/>
              <a:defRPr/>
            </a:pPr>
            <a:endParaRPr lang="nl-NL" sz="1200" dirty="0">
              <a:solidFill>
                <a:schemeClr val="accent5">
                  <a:lumMod val="50000"/>
                </a:schemeClr>
              </a:solidFill>
              <a:latin typeface="Franklin Gothic Book" pitchFamily="34" charset="0"/>
            </a:endParaRPr>
          </a:p>
          <a:p>
            <a:pPr lvl="1" indent="0">
              <a:buFont typeface="Arial" charset="0"/>
              <a:buNone/>
              <a:defRPr/>
            </a:pPr>
            <a:r>
              <a:rPr lang="nl-NL" sz="1200" dirty="0" smtClean="0">
                <a:solidFill>
                  <a:schemeClr val="accent5">
                    <a:lumMod val="50000"/>
                  </a:schemeClr>
                </a:solidFill>
                <a:latin typeface="Franklin Gothic Book" pitchFamily="34" charset="0"/>
              </a:rPr>
              <a:t>	</a:t>
            </a:r>
          </a:p>
        </p:txBody>
      </p:sp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476250"/>
            <a:ext cx="1158875" cy="101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C:\Users\ovu32265\Downloads\4200344286_e87dbeff12_o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6" t="27641" r="12444" b="27247"/>
          <a:stretch/>
        </p:blipFill>
        <p:spPr bwMode="auto">
          <a:xfrm>
            <a:off x="755576" y="2636912"/>
            <a:ext cx="7315200" cy="2326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vak 1"/>
          <p:cNvSpPr txBox="1">
            <a:spLocks noChangeArrowheads="1"/>
          </p:cNvSpPr>
          <p:nvPr/>
        </p:nvSpPr>
        <p:spPr bwMode="auto">
          <a:xfrm>
            <a:off x="755576" y="4967456"/>
            <a:ext cx="187220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r>
              <a:rPr lang="nl-NL" altLang="nl-NL" sz="800" dirty="0"/>
              <a:t>© Flickr | </a:t>
            </a:r>
            <a:r>
              <a:rPr lang="nl-NL" altLang="nl-NL" sz="800" dirty="0" err="1" smtClean="0"/>
              <a:t>Keesplattel</a:t>
            </a:r>
            <a:endParaRPr lang="nl-NL" altLang="nl-NL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nl-NL" sz="3600" b="1" dirty="0" smtClean="0">
                <a:solidFill>
                  <a:schemeClr val="accent1"/>
                </a:solidFill>
              </a:rPr>
              <a:t>Vraag </a:t>
            </a:r>
            <a:r>
              <a:rPr lang="nl-NL" sz="3600" b="1" dirty="0">
                <a:solidFill>
                  <a:schemeClr val="accent1"/>
                </a:solidFill>
              </a:rPr>
              <a:t>2</a:t>
            </a:r>
            <a:r>
              <a:rPr lang="nl-NL" sz="3600" b="1" dirty="0" smtClean="0">
                <a:solidFill>
                  <a:schemeClr val="accent1"/>
                </a:solidFill>
              </a:rPr>
              <a:t>: DUITS IN EUROPA</a:t>
            </a:r>
            <a:endParaRPr lang="en-US" sz="3600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628775"/>
            <a:ext cx="8229600" cy="4852988"/>
          </a:xfrm>
        </p:spPr>
        <p:txBody>
          <a:bodyPr/>
          <a:lstStyle/>
          <a:p>
            <a:pPr marL="0" lvl="1" indent="0">
              <a:buFont typeface="Arial" charset="0"/>
              <a:buNone/>
            </a:pPr>
            <a:r>
              <a:rPr lang="nl-NL" altLang="nl-NL" sz="2100" smtClean="0">
                <a:solidFill>
                  <a:srgbClr val="404040"/>
                </a:solidFill>
              </a:rPr>
              <a:t>Duits wordt als moedertaal gesproken in:</a:t>
            </a:r>
          </a:p>
          <a:p>
            <a:pPr marL="0" lvl="1" indent="0">
              <a:buFont typeface="Arial" charset="0"/>
              <a:buNone/>
            </a:pPr>
            <a:endParaRPr lang="en-US" altLang="nl-NL" sz="2100" smtClean="0">
              <a:solidFill>
                <a:srgbClr val="404040"/>
              </a:solidFill>
            </a:endParaRPr>
          </a:p>
          <a:p>
            <a:pPr marL="0" lvl="1" indent="0">
              <a:buFont typeface="Arial" charset="0"/>
              <a:buNone/>
            </a:pPr>
            <a:r>
              <a:rPr lang="nl-NL" altLang="nl-NL" sz="2100" smtClean="0">
                <a:solidFill>
                  <a:srgbClr val="404040"/>
                </a:solidFill>
              </a:rPr>
              <a:t>Duitsland, Oostenrijk en Zwitserland, maar ook in (delen van) Italië, België, Luxemburg, Zweden en Liechtenstein.</a:t>
            </a:r>
          </a:p>
          <a:p>
            <a:pPr marL="0" lvl="1" indent="0">
              <a:buFont typeface="Arial" charset="0"/>
              <a:buNone/>
            </a:pPr>
            <a:endParaRPr lang="nl-NL" altLang="nl-NL" sz="2100" smtClean="0">
              <a:solidFill>
                <a:srgbClr val="404040"/>
              </a:solidFill>
            </a:endParaRPr>
          </a:p>
          <a:p>
            <a:pPr marL="0" lvl="1" indent="0">
              <a:buFont typeface="Arial" charset="0"/>
              <a:buNone/>
            </a:pPr>
            <a:r>
              <a:rPr lang="nl-NL" altLang="nl-NL" sz="2100" smtClean="0">
                <a:solidFill>
                  <a:srgbClr val="404040"/>
                </a:solidFill>
              </a:rPr>
              <a:t>Rechterhand omhoog: waar  </a:t>
            </a:r>
          </a:p>
          <a:p>
            <a:pPr marL="0" lvl="1" indent="0">
              <a:buFont typeface="Arial" charset="0"/>
              <a:buNone/>
            </a:pPr>
            <a:r>
              <a:rPr lang="nl-NL" altLang="nl-NL" sz="2100" smtClean="0">
                <a:solidFill>
                  <a:srgbClr val="404040"/>
                </a:solidFill>
              </a:rPr>
              <a:t>Linkerhand omhoog: niet waar</a:t>
            </a:r>
          </a:p>
          <a:p>
            <a:endParaRPr lang="nl-NL" altLang="nl-NL" smtClean="0"/>
          </a:p>
          <a:p>
            <a:endParaRPr lang="nl-NL" altLang="nl-NL" smtClean="0"/>
          </a:p>
          <a:p>
            <a:endParaRPr lang="nl-NL" altLang="nl-NL" smtClean="0"/>
          </a:p>
          <a:p>
            <a:endParaRPr lang="nl-NL" altLang="nl-NL" smtClean="0"/>
          </a:p>
          <a:p>
            <a:endParaRPr lang="en-US" altLang="nl-NL" smtClean="0"/>
          </a:p>
        </p:txBody>
      </p:sp>
      <p:pic>
        <p:nvPicPr>
          <p:cNvPr id="12292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3357563"/>
            <a:ext cx="2740025" cy="282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476250"/>
            <a:ext cx="1158875" cy="101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nl-NL" sz="3600" b="1" dirty="0">
                <a:solidFill>
                  <a:schemeClr val="accent1"/>
                </a:solidFill>
              </a:rPr>
              <a:t>A</a:t>
            </a:r>
            <a:r>
              <a:rPr lang="nl-NL" sz="3600" b="1" dirty="0" smtClean="0">
                <a:solidFill>
                  <a:schemeClr val="accent1"/>
                </a:solidFill>
              </a:rPr>
              <a:t>ntwoord</a:t>
            </a:r>
            <a:endParaRPr lang="en-US" sz="3600" b="1" dirty="0">
              <a:solidFill>
                <a:schemeClr val="accent1"/>
              </a:solidFill>
            </a:endParaRP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8525"/>
          </a:xfrm>
        </p:spPr>
        <p:txBody>
          <a:bodyPr/>
          <a:lstStyle/>
          <a:p>
            <a:pPr marL="0" lvl="1" indent="0">
              <a:buFont typeface="Arial" charset="0"/>
              <a:buNone/>
            </a:pPr>
            <a:r>
              <a:rPr lang="nl-NL" altLang="en-US" sz="2100" dirty="0" smtClean="0">
                <a:solidFill>
                  <a:srgbClr val="404040"/>
                </a:solidFill>
              </a:rPr>
              <a:t>Linkerhand omhoog: niet waar!</a:t>
            </a:r>
          </a:p>
          <a:p>
            <a:pPr marL="0" lvl="1" indent="0">
              <a:buFont typeface="Arial" charset="0"/>
              <a:buNone/>
            </a:pPr>
            <a:endParaRPr lang="nl-NL" altLang="en-US" sz="2100" dirty="0" smtClean="0">
              <a:solidFill>
                <a:srgbClr val="404040"/>
              </a:solidFill>
            </a:endParaRPr>
          </a:p>
          <a:p>
            <a:pPr marL="0" lvl="1" indent="0">
              <a:buFont typeface="Arial" charset="0"/>
              <a:buNone/>
            </a:pPr>
            <a:r>
              <a:rPr lang="nl-NL" altLang="en-US" sz="2100" dirty="0" smtClean="0">
                <a:solidFill>
                  <a:srgbClr val="404040"/>
                </a:solidFill>
              </a:rPr>
              <a:t>De Duitse taal is geen officiële taal in Zweden.</a:t>
            </a:r>
          </a:p>
          <a:p>
            <a:pPr marL="0" lvl="1" indent="0">
              <a:buFont typeface="Arial" charset="0"/>
              <a:buNone/>
            </a:pPr>
            <a:endParaRPr lang="nl-NL" altLang="en-US" sz="2100" dirty="0" smtClean="0">
              <a:solidFill>
                <a:srgbClr val="404040"/>
              </a:solidFill>
            </a:endParaRPr>
          </a:p>
          <a:p>
            <a:pPr marL="0" indent="0" algn="ctr">
              <a:buFont typeface="Arial" charset="0"/>
              <a:buNone/>
            </a:pPr>
            <a:endParaRPr lang="nl-NL" altLang="en-US" dirty="0" smtClean="0"/>
          </a:p>
          <a:p>
            <a:pPr marL="0" indent="0" algn="ctr">
              <a:buFont typeface="Arial" charset="0"/>
              <a:buNone/>
            </a:pPr>
            <a:endParaRPr lang="nl-NL" altLang="en-US" dirty="0" smtClean="0"/>
          </a:p>
          <a:p>
            <a:pPr marL="0" indent="0" algn="ctr">
              <a:buFont typeface="Arial" charset="0"/>
              <a:buNone/>
            </a:pPr>
            <a:endParaRPr lang="nl-NL" altLang="en-US" dirty="0" smtClean="0"/>
          </a:p>
          <a:p>
            <a:pPr marL="0" indent="0" algn="ctr">
              <a:buFont typeface="Arial" charset="0"/>
              <a:buNone/>
            </a:pPr>
            <a:endParaRPr lang="nl-NL" altLang="en-US" dirty="0" smtClean="0"/>
          </a:p>
          <a:p>
            <a:pPr marL="0" indent="0">
              <a:buFont typeface="Arial" charset="0"/>
              <a:buNone/>
            </a:pPr>
            <a:endParaRPr lang="nl-NL" altLang="en-US" sz="1000" dirty="0" smtClean="0"/>
          </a:p>
          <a:p>
            <a:pPr marL="0" indent="0">
              <a:buFont typeface="Arial" charset="0"/>
              <a:buNone/>
            </a:pPr>
            <a:endParaRPr lang="nl-NL" altLang="en-US" sz="1000" dirty="0" smtClean="0"/>
          </a:p>
          <a:p>
            <a:pPr marL="0" indent="0" algn="ctr">
              <a:buFont typeface="Arial" charset="0"/>
              <a:buNone/>
            </a:pPr>
            <a:endParaRPr lang="en-US" altLang="en-US" sz="800" dirty="0" smtClean="0"/>
          </a:p>
        </p:txBody>
      </p:sp>
      <p:pic>
        <p:nvPicPr>
          <p:cNvPr id="1332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476250"/>
            <a:ext cx="1158875" cy="101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C:\Users\ovu32265\Downloads\7378125668_28856072fb_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152" y="2924944"/>
            <a:ext cx="5486400" cy="3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kstvak 1"/>
          <p:cNvSpPr txBox="1">
            <a:spLocks noChangeArrowheads="1"/>
          </p:cNvSpPr>
          <p:nvPr/>
        </p:nvSpPr>
        <p:spPr bwMode="auto">
          <a:xfrm>
            <a:off x="1979712" y="6249270"/>
            <a:ext cx="187220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r>
              <a:rPr lang="nl-NL" altLang="nl-NL" sz="800" dirty="0"/>
              <a:t>© Flickr | </a:t>
            </a:r>
            <a:r>
              <a:rPr lang="nl-NL" altLang="nl-NL" sz="800" dirty="0" smtClean="0"/>
              <a:t>Nicholas Raymond</a:t>
            </a:r>
            <a:endParaRPr lang="nl-NL" altLang="nl-NL" sz="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itel 2"/>
          <p:cNvSpPr>
            <a:spLocks noGrp="1"/>
          </p:cNvSpPr>
          <p:nvPr>
            <p:ph type="title"/>
          </p:nvPr>
        </p:nvSpPr>
        <p:spPr>
          <a:xfrm>
            <a:off x="611188" y="449263"/>
            <a:ext cx="6553200" cy="1741487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nl-NL" altLang="en-US" sz="3200" b="1" dirty="0" smtClean="0">
                <a:solidFill>
                  <a:schemeClr val="accent1"/>
                </a:solidFill>
              </a:rPr>
              <a:t>Vraag </a:t>
            </a:r>
            <a:r>
              <a:rPr lang="nl-NL" altLang="en-US" sz="3200" b="1" dirty="0">
                <a:solidFill>
                  <a:schemeClr val="accent1"/>
                </a:solidFill>
              </a:rPr>
              <a:t>3</a:t>
            </a:r>
            <a:r>
              <a:rPr lang="nl-NL" altLang="en-US" sz="3200" b="1" dirty="0" smtClean="0">
                <a:solidFill>
                  <a:schemeClr val="accent1"/>
                </a:solidFill>
              </a:rPr>
              <a:t>: DUITSERS EN HUN ENGELS</a:t>
            </a:r>
            <a:endParaRPr lang="nl-NL" altLang="en-US" sz="3200" dirty="0" smtClean="0"/>
          </a:p>
        </p:txBody>
      </p:sp>
      <p:sp>
        <p:nvSpPr>
          <p:cNvPr id="10243" name="Tijdelijke aanduiding voor inhoud 1"/>
          <p:cNvSpPr>
            <a:spLocks noGrp="1"/>
          </p:cNvSpPr>
          <p:nvPr>
            <p:ph idx="1"/>
          </p:nvPr>
        </p:nvSpPr>
        <p:spPr>
          <a:xfrm>
            <a:off x="684213" y="1487488"/>
            <a:ext cx="7408862" cy="4903787"/>
          </a:xfrm>
        </p:spPr>
        <p:txBody>
          <a:bodyPr/>
          <a:lstStyle/>
          <a:p>
            <a:pPr eaLnBrk="1" hangingPunct="1">
              <a:buFont typeface="Symbol" pitchFamily="18" charset="2"/>
              <a:buNone/>
              <a:defRPr/>
            </a:pPr>
            <a:endParaRPr lang="nl-NL" altLang="en-US" dirty="0" smtClean="0"/>
          </a:p>
          <a:p>
            <a:pPr marL="0" indent="0" eaLnBrk="1" hangingPunct="1">
              <a:buFont typeface="Arial" charset="0"/>
              <a:buNone/>
              <a:defRPr/>
            </a:pPr>
            <a:r>
              <a:rPr lang="nl-NL" altLang="en-US" sz="2500" dirty="0" smtClean="0">
                <a:solidFill>
                  <a:srgbClr val="404040"/>
                </a:solidFill>
                <a:hlinkClick r:id="rId2"/>
              </a:rPr>
              <a:t>Duitsers en hun Engels</a:t>
            </a:r>
            <a:endParaRPr lang="nl-NL" altLang="en-US" sz="2500" dirty="0">
              <a:solidFill>
                <a:srgbClr val="404040"/>
              </a:solidFill>
            </a:endParaRPr>
          </a:p>
          <a:p>
            <a:pPr marL="0" indent="0" eaLnBrk="1" hangingPunct="1">
              <a:buFont typeface="Arial" charset="0"/>
              <a:buNone/>
              <a:defRPr/>
            </a:pPr>
            <a:r>
              <a:rPr lang="nl-NL" altLang="en-US" sz="2500" dirty="0" smtClean="0">
                <a:solidFill>
                  <a:srgbClr val="404040"/>
                </a:solidFill>
              </a:rPr>
              <a:t>Bekijk bovenstaand filmpje. Dat Duitsers </a:t>
            </a:r>
            <a:r>
              <a:rPr lang="nl-NL" altLang="en-US" sz="2500" dirty="0">
                <a:solidFill>
                  <a:srgbClr val="404040"/>
                </a:solidFill>
              </a:rPr>
              <a:t>soms nog moeite hebben met het Engels weten we. En ook dat ze structureel alle Engelstalige films synchroniseren. 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nl-NL" altLang="en-US" sz="2500" dirty="0">
                <a:solidFill>
                  <a:srgbClr val="404040"/>
                </a:solidFill>
              </a:rPr>
              <a:t>Onder welke titel </a:t>
            </a:r>
            <a:r>
              <a:rPr lang="nl-NL" altLang="en-US" sz="2500" dirty="0" smtClean="0">
                <a:solidFill>
                  <a:srgbClr val="404040"/>
                </a:solidFill>
              </a:rPr>
              <a:t>draaide </a:t>
            </a:r>
            <a:r>
              <a:rPr lang="nl-NL" altLang="en-US" sz="2500" dirty="0">
                <a:solidFill>
                  <a:srgbClr val="404040"/>
                </a:solidFill>
              </a:rPr>
              <a:t>de </a:t>
            </a:r>
            <a:r>
              <a:rPr lang="nl-NL" altLang="en-US" sz="2500" dirty="0" smtClean="0">
                <a:solidFill>
                  <a:srgbClr val="404040"/>
                </a:solidFill>
              </a:rPr>
              <a:t>film ‘</a:t>
            </a:r>
            <a:r>
              <a:rPr lang="nl-NL" altLang="en-US" sz="2500" dirty="0" err="1" smtClean="0">
                <a:solidFill>
                  <a:srgbClr val="404040"/>
                </a:solidFill>
              </a:rPr>
              <a:t>Frozen</a:t>
            </a:r>
            <a:r>
              <a:rPr lang="nl-NL" altLang="en-US" sz="2500" dirty="0" smtClean="0">
                <a:solidFill>
                  <a:srgbClr val="404040"/>
                </a:solidFill>
              </a:rPr>
              <a:t>’ </a:t>
            </a:r>
            <a:r>
              <a:rPr lang="nl-NL" altLang="en-US" sz="2500" dirty="0">
                <a:solidFill>
                  <a:srgbClr val="404040"/>
                </a:solidFill>
              </a:rPr>
              <a:t>in Duitse bioscopen</a:t>
            </a:r>
            <a:r>
              <a:rPr lang="nl-NL" altLang="en-US" sz="2500" dirty="0" smtClean="0">
                <a:solidFill>
                  <a:srgbClr val="404040"/>
                </a:solidFill>
              </a:rPr>
              <a:t>?</a:t>
            </a:r>
          </a:p>
          <a:p>
            <a:pPr marL="0" indent="0">
              <a:buFont typeface="Arial" charset="0"/>
              <a:buNone/>
              <a:defRPr/>
            </a:pPr>
            <a:r>
              <a:rPr lang="nl-NL" sz="2500" dirty="0" smtClean="0">
                <a:solidFill>
                  <a:srgbClr val="404040"/>
                </a:solidFill>
              </a:rPr>
              <a:t>Rechterhand omhoog: ‘Die </a:t>
            </a:r>
            <a:r>
              <a:rPr lang="nl-NL" sz="2500" dirty="0" err="1" smtClean="0">
                <a:solidFill>
                  <a:srgbClr val="404040"/>
                </a:solidFill>
              </a:rPr>
              <a:t>Eiskönigin</a:t>
            </a:r>
            <a:r>
              <a:rPr lang="nl-NL" sz="2500" dirty="0" smtClean="0">
                <a:solidFill>
                  <a:srgbClr val="404040"/>
                </a:solidFill>
              </a:rPr>
              <a:t> – </a:t>
            </a:r>
            <a:r>
              <a:rPr lang="nl-NL" sz="2500" dirty="0" err="1" smtClean="0">
                <a:solidFill>
                  <a:srgbClr val="404040"/>
                </a:solidFill>
              </a:rPr>
              <a:t>Völlig</a:t>
            </a:r>
            <a:r>
              <a:rPr lang="nl-NL" sz="2500" dirty="0" smtClean="0">
                <a:solidFill>
                  <a:srgbClr val="404040"/>
                </a:solidFill>
              </a:rPr>
              <a:t> unverfroren’</a:t>
            </a:r>
            <a:endParaRPr lang="nl-NL" sz="2500" dirty="0">
              <a:solidFill>
                <a:srgbClr val="404040"/>
              </a:solidFill>
            </a:endParaRPr>
          </a:p>
          <a:p>
            <a:pPr marL="0" indent="0">
              <a:buFont typeface="Arial" charset="0"/>
              <a:buNone/>
              <a:defRPr/>
            </a:pPr>
            <a:r>
              <a:rPr lang="nl-NL" sz="2500" dirty="0" smtClean="0">
                <a:solidFill>
                  <a:srgbClr val="404040"/>
                </a:solidFill>
              </a:rPr>
              <a:t>Linkerhand omhoog: ‘</a:t>
            </a:r>
            <a:r>
              <a:rPr lang="nl-NL" sz="2500" dirty="0" err="1" smtClean="0">
                <a:solidFill>
                  <a:srgbClr val="404040"/>
                </a:solidFill>
              </a:rPr>
              <a:t>Ein</a:t>
            </a:r>
            <a:r>
              <a:rPr lang="nl-NL" sz="2500" dirty="0" smtClean="0">
                <a:solidFill>
                  <a:srgbClr val="404040"/>
                </a:solidFill>
              </a:rPr>
              <a:t> </a:t>
            </a:r>
            <a:r>
              <a:rPr lang="nl-NL" sz="2500" dirty="0" err="1" smtClean="0">
                <a:solidFill>
                  <a:srgbClr val="404040"/>
                </a:solidFill>
              </a:rPr>
              <a:t>Wintermärchen</a:t>
            </a:r>
            <a:r>
              <a:rPr lang="nl-NL" sz="2500" dirty="0" smtClean="0">
                <a:solidFill>
                  <a:srgbClr val="404040"/>
                </a:solidFill>
              </a:rPr>
              <a:t>’</a:t>
            </a:r>
            <a:endParaRPr lang="nl-NL" sz="2500" dirty="0">
              <a:solidFill>
                <a:srgbClr val="404040"/>
              </a:solidFill>
            </a:endParaRPr>
          </a:p>
          <a:p>
            <a:pPr marL="0" indent="0" eaLnBrk="1" hangingPunct="1">
              <a:buFont typeface="Arial" charset="0"/>
              <a:buNone/>
              <a:defRPr/>
            </a:pPr>
            <a:endParaRPr lang="nl-NL" altLang="en-US" sz="2600" dirty="0" smtClean="0">
              <a:solidFill>
                <a:srgbClr val="4BACC6">
                  <a:lumMod val="50000"/>
                </a:srgbClr>
              </a:solidFill>
              <a:latin typeface="Franklin Gothic Book" pitchFamily="34" charset="0"/>
            </a:endParaRPr>
          </a:p>
          <a:p>
            <a:pPr marL="0" indent="0" eaLnBrk="1" hangingPunct="1">
              <a:buFont typeface="Arial" charset="0"/>
              <a:buNone/>
              <a:defRPr/>
            </a:pPr>
            <a:endParaRPr lang="nl-NL" altLang="en-US" sz="2600" dirty="0">
              <a:solidFill>
                <a:srgbClr val="4BACC6">
                  <a:lumMod val="50000"/>
                </a:srgbClr>
              </a:solidFill>
              <a:latin typeface="Franklin Gothic Book" pitchFamily="34" charset="0"/>
            </a:endParaRPr>
          </a:p>
          <a:p>
            <a:pPr eaLnBrk="1" hangingPunct="1">
              <a:buFontTx/>
              <a:buChar char="-"/>
              <a:defRPr/>
            </a:pPr>
            <a:endParaRPr lang="nl-NL" altLang="en-US" sz="2600" dirty="0">
              <a:solidFill>
                <a:srgbClr val="4BACC6">
                  <a:lumMod val="50000"/>
                </a:srgbClr>
              </a:solidFill>
              <a:latin typeface="Franklin Gothic Book" pitchFamily="34" charset="0"/>
            </a:endParaRPr>
          </a:p>
        </p:txBody>
      </p:sp>
      <p:pic>
        <p:nvPicPr>
          <p:cNvPr id="1434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476250"/>
            <a:ext cx="1158875" cy="101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Aspect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3536</TotalTime>
  <Words>1031</Words>
  <Application>Microsoft Office PowerPoint</Application>
  <PresentationFormat>On-screen Show (4:3)</PresentationFormat>
  <Paragraphs>354</Paragraphs>
  <Slides>37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Clarity</vt:lpstr>
      <vt:lpstr>Quiz ter gelegenheid van de Dag van de Duitse taal</vt:lpstr>
      <vt:lpstr> Testvraag</vt:lpstr>
      <vt:lpstr>Antwoord</vt:lpstr>
      <vt:lpstr> Spelregels:</vt:lpstr>
      <vt:lpstr>Vraag 1:  LIEVELINGSWOORDEN</vt:lpstr>
      <vt:lpstr>Goed antwoord</vt:lpstr>
      <vt:lpstr>Vraag 2: DUITS IN EUROPA</vt:lpstr>
      <vt:lpstr>Antwoord</vt:lpstr>
      <vt:lpstr>Vraag 3: DUITSERS EN HUN ENGELS</vt:lpstr>
      <vt:lpstr>Antwoord</vt:lpstr>
      <vt:lpstr>Vraag 4: MUSIK</vt:lpstr>
      <vt:lpstr>Antwoord</vt:lpstr>
      <vt:lpstr>Vraag 5: VOETBAL 1 </vt:lpstr>
      <vt:lpstr>Antwoord</vt:lpstr>
      <vt:lpstr>Vraag 6: ETEN</vt:lpstr>
      <vt:lpstr>Antwoord</vt:lpstr>
      <vt:lpstr>Vraag 7: VOETBAL 2 </vt:lpstr>
      <vt:lpstr>Antwoord</vt:lpstr>
      <vt:lpstr>Vraag 8: HANDEL</vt:lpstr>
      <vt:lpstr>Antwoord</vt:lpstr>
      <vt:lpstr>  Vraag 9: EXPORT SCHLAGER </vt:lpstr>
      <vt:lpstr>Antwoord</vt:lpstr>
      <vt:lpstr>Vraag 10:  PRODUCTEN</vt:lpstr>
      <vt:lpstr>Antwoord</vt:lpstr>
      <vt:lpstr>Vraag 11: AUTO’S</vt:lpstr>
      <vt:lpstr>Antwoord</vt:lpstr>
      <vt:lpstr>Vraag 12: TOERISME</vt:lpstr>
      <vt:lpstr>Antwoord</vt:lpstr>
      <vt:lpstr>Vraag 13: GESCHIEDENIS</vt:lpstr>
      <vt:lpstr>Antwoord</vt:lpstr>
      <vt:lpstr>Vraag 14: BERLIJN</vt:lpstr>
      <vt:lpstr>Antwoord</vt:lpstr>
      <vt:lpstr>Vraag 15:  WIE BEN IK?</vt:lpstr>
      <vt:lpstr>Antwoord</vt:lpstr>
      <vt:lpstr>Laatste vraag/schattingsvraag: </vt:lpstr>
      <vt:lpstr>Antwoord</vt:lpstr>
      <vt:lpstr>Vielen Dank!</vt:lpstr>
    </vt:vector>
  </TitlesOfParts>
  <Company>Woonbootcrew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Sprachorientierte Kommunikationsprojekte:  Das Deutschlandbild im niederländischen Deutschunterricht</dc:title>
  <dc:creator>JanWillem &amp; Kerstin</dc:creator>
  <cp:lastModifiedBy>Dée, Britt van</cp:lastModifiedBy>
  <cp:revision>272</cp:revision>
  <cp:lastPrinted>2014-03-07T09:13:20Z</cp:lastPrinted>
  <dcterms:created xsi:type="dcterms:W3CDTF">2010-05-24T13:09:32Z</dcterms:created>
  <dcterms:modified xsi:type="dcterms:W3CDTF">2016-10-05T13:11:19Z</dcterms:modified>
</cp:coreProperties>
</file>